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198.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ppt/slideLayouts/slideLayout177.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slideLayouts/slideLayout196.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Lst>
  <p:notesMasterIdLst>
    <p:notesMasterId r:id="rId41"/>
  </p:notesMasterIdLst>
  <p:sldIdLst>
    <p:sldId id="256" r:id="rId19"/>
    <p:sldId id="258" r:id="rId20"/>
    <p:sldId id="259" r:id="rId21"/>
    <p:sldId id="257" r:id="rId22"/>
    <p:sldId id="263" r:id="rId23"/>
    <p:sldId id="264" r:id="rId24"/>
    <p:sldId id="265" r:id="rId25"/>
    <p:sldId id="266" r:id="rId26"/>
    <p:sldId id="269" r:id="rId27"/>
    <p:sldId id="260" r:id="rId28"/>
    <p:sldId id="261" r:id="rId29"/>
    <p:sldId id="262" r:id="rId30"/>
    <p:sldId id="267" r:id="rId31"/>
    <p:sldId id="268" r:id="rId32"/>
    <p:sldId id="270" r:id="rId33"/>
    <p:sldId id="271" r:id="rId34"/>
    <p:sldId id="272" r:id="rId35"/>
    <p:sldId id="273" r:id="rId36"/>
    <p:sldId id="274" r:id="rId37"/>
    <p:sldId id="275" r:id="rId38"/>
    <p:sldId id="276" r:id="rId39"/>
    <p:sldId id="277" r:id="rId40"/>
  </p:sldIdLst>
  <p:sldSz cx="13004800" cy="9753600"/>
  <p:notesSz cx="6858000" cy="9144000"/>
  <p:defaultTextStyle>
    <a:defPPr>
      <a:defRPr lang="en-US"/>
    </a:defPPr>
    <a:lvl1pPr algn="ctr" rtl="0" fontAlgn="base">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1pPr>
    <a:lvl2pPr marL="457200" algn="ctr" rtl="0" fontAlgn="base">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2pPr>
    <a:lvl3pPr marL="914400" algn="ctr" rtl="0" fontAlgn="base">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3pPr>
    <a:lvl4pPr marL="1371600" algn="ctr" rtl="0" fontAlgn="base">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4pPr>
    <a:lvl5pPr marL="1828800" algn="ctr" rtl="0" fontAlgn="base">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5pPr>
    <a:lvl6pPr marL="2286000" algn="l" defTabSz="914400" rtl="0" eaLnBrk="1" latinLnBrk="0" hangingPunct="1">
      <a:defRPr sz="4200" kern="1200">
        <a:solidFill>
          <a:srgbClr val="414141"/>
        </a:solidFill>
        <a:latin typeface="Gill Sans Light" charset="0"/>
        <a:ea typeface="ヒラギノ角ゴ ProN W3" charset="0"/>
        <a:cs typeface="ヒラギノ角ゴ ProN W3" charset="0"/>
        <a:sym typeface="Gill Sans Light" charset="0"/>
      </a:defRPr>
    </a:lvl6pPr>
    <a:lvl7pPr marL="2743200" algn="l" defTabSz="914400" rtl="0" eaLnBrk="1" latinLnBrk="0" hangingPunct="1">
      <a:defRPr sz="4200" kern="1200">
        <a:solidFill>
          <a:srgbClr val="414141"/>
        </a:solidFill>
        <a:latin typeface="Gill Sans Light" charset="0"/>
        <a:ea typeface="ヒラギノ角ゴ ProN W3" charset="0"/>
        <a:cs typeface="ヒラギノ角ゴ ProN W3" charset="0"/>
        <a:sym typeface="Gill Sans Light" charset="0"/>
      </a:defRPr>
    </a:lvl7pPr>
    <a:lvl8pPr marL="3200400" algn="l" defTabSz="914400" rtl="0" eaLnBrk="1" latinLnBrk="0" hangingPunct="1">
      <a:defRPr sz="4200" kern="1200">
        <a:solidFill>
          <a:srgbClr val="414141"/>
        </a:solidFill>
        <a:latin typeface="Gill Sans Light" charset="0"/>
        <a:ea typeface="ヒラギノ角ゴ ProN W3" charset="0"/>
        <a:cs typeface="ヒラギノ角ゴ ProN W3" charset="0"/>
        <a:sym typeface="Gill Sans Light" charset="0"/>
      </a:defRPr>
    </a:lvl8pPr>
    <a:lvl9pPr marL="3657600" algn="l" defTabSz="914400" rtl="0" eaLnBrk="1" latinLnBrk="0" hangingPunct="1">
      <a:defRPr sz="4200" kern="1200">
        <a:solidFill>
          <a:srgbClr val="414141"/>
        </a:solidFill>
        <a:latin typeface="Gill Sans Light" charset="0"/>
        <a:ea typeface="ヒラギノ角ゴ ProN W3" charset="0"/>
        <a:cs typeface="ヒラギノ角ゴ ProN W3" charset="0"/>
        <a:sym typeface="Gill Sans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116" y="-90"/>
      </p:cViewPr>
      <p:guideLst>
        <p:guide orient="horz" pos="3072"/>
        <p:guide pos="40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29" name="Rectangle 1"/>
          <p:cNvSpPr>
            <a:spLocks noRo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p:spPr>
      </p:sp>
      <p:sp>
        <p:nvSpPr>
          <p:cNvPr id="22530"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Gill Sans Light" charset="0"/>
        <a:ea typeface="+mn-ea"/>
        <a:cs typeface="+mn-cs"/>
      </a:defRPr>
    </a:lvl1pPr>
    <a:lvl2pPr marL="457200" algn="l" rtl="0" fontAlgn="base">
      <a:spcBef>
        <a:spcPct val="0"/>
      </a:spcBef>
      <a:spcAft>
        <a:spcPct val="0"/>
      </a:spcAft>
      <a:defRPr sz="1200" kern="1200">
        <a:solidFill>
          <a:schemeClr val="tx1"/>
        </a:solidFill>
        <a:latin typeface="Gill Sans Light" charset="0"/>
        <a:ea typeface="+mn-ea"/>
        <a:cs typeface="+mn-cs"/>
      </a:defRPr>
    </a:lvl2pPr>
    <a:lvl3pPr marL="914400" algn="l" rtl="0" fontAlgn="base">
      <a:spcBef>
        <a:spcPct val="0"/>
      </a:spcBef>
      <a:spcAft>
        <a:spcPct val="0"/>
      </a:spcAft>
      <a:defRPr sz="1200" kern="1200">
        <a:solidFill>
          <a:schemeClr val="tx1"/>
        </a:solidFill>
        <a:latin typeface="Gill Sans Light" charset="0"/>
        <a:ea typeface="+mn-ea"/>
        <a:cs typeface="+mn-cs"/>
      </a:defRPr>
    </a:lvl3pPr>
    <a:lvl4pPr marL="1371600" algn="l" rtl="0" fontAlgn="base">
      <a:spcBef>
        <a:spcPct val="0"/>
      </a:spcBef>
      <a:spcAft>
        <a:spcPct val="0"/>
      </a:spcAft>
      <a:defRPr sz="1200" kern="1200">
        <a:solidFill>
          <a:schemeClr val="tx1"/>
        </a:solidFill>
        <a:latin typeface="Gill Sans Light" charset="0"/>
        <a:ea typeface="+mn-ea"/>
        <a:cs typeface="+mn-cs"/>
      </a:defRPr>
    </a:lvl4pPr>
    <a:lvl5pPr marL="1828800" algn="l" rtl="0" fontAlgn="base">
      <a:spcBef>
        <a:spcPct val="0"/>
      </a:spcBef>
      <a:spcAft>
        <a:spcPct val="0"/>
      </a:spcAft>
      <a:defRPr sz="1200" kern="1200">
        <a:solidFill>
          <a:schemeClr val="tx1"/>
        </a:solidFill>
        <a:latin typeface="Gill Sans Light"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554"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latin typeface="Helvetica" charset="0"/>
                <a:cs typeface="Helvetica" charset="0"/>
                <a:sym typeface="Helvetica" charset="0"/>
              </a:rPr>
              <a:t>VRS is free of charge to all telephone users, Deaf or hearing, as mandated by ADA.  FCC regulations specifically forbid VRS to be used as a substitute for in-person interpreting services where both deaf and hearing consumers are in the same location; VRS may only be used when consumers are connecting with one another through a telephone location and at different locations.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602"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latin typeface="Helvetica" charset="0"/>
                <a:cs typeface="Helvetica" charset="0"/>
                <a:sym typeface="Helvetica" charset="0"/>
              </a:rPr>
              <a:t>Americans with Disabilities Act of 1990 requires all companies providing services to the public, governmental agencies, and employers over a certain size be accessible to people with disabilities.  Access to communications is one of the fundamental rights ensured by the ADA.  VRI is not under FCC jurisdiction like VRS is, and is not free to all users.  The set-up is in the room where the deaf and hearing persons are located (i.e. hospital emergency room).  VRI is a means of providing qualified interpreter services to ensure effective communication with individuals who are deaf and who communicate using sign language.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722"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latin typeface="Helvetica" charset="0"/>
                <a:cs typeface="Helvetica" charset="0"/>
                <a:sym typeface="Helvetica" charset="0"/>
              </a:rPr>
              <a:t>You can use DSL, Cable, LAN or T1 broadband connections.  There are a lot of videoconference equipment choices out there.  Most, if not all, of the VRI vendors will work with you to ensure that video and audio quality meets their requirements for quality.  A telephone connection may be required.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794"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latin typeface="Helvetica" charset="0"/>
                <a:cs typeface="Helvetica" charset="0"/>
                <a:sym typeface="Helvetica" charset="0"/>
              </a:rPr>
              <a:t>There are a large number of VRI vendors available across the country.  These are just some examples.  A lot of sign language interpreter referral agencies are looking into providing this service online because it allows for more efficient resource planning.</a:t>
            </a:r>
          </a:p>
          <a:p>
            <a:endParaRPr lang="en-US">
              <a:latin typeface="Helvetica" charset="0"/>
              <a:cs typeface="Helvetica" charset="0"/>
              <a:sym typeface="Helvetica" charset="0"/>
            </a:endParaRPr>
          </a:p>
          <a:p>
            <a:r>
              <a:rPr lang="en-US">
                <a:latin typeface="Helvetica" charset="0"/>
                <a:cs typeface="Helvetica" charset="0"/>
                <a:sym typeface="Helvetica" charset="0"/>
              </a:rPr>
              <a:t>This is also an example of the growth of video conferencing.  The worldwide video conferencing segment is expected to grow from less than $100 million in 2006 to $164 million by 2012, with a compound annual growth rate of 8.5% (research published by AMI Partners, November 2008)</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5058"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latin typeface="Helvetica" charset="0"/>
                <a:cs typeface="Helvetica" charset="0"/>
                <a:sym typeface="Helvetica" charset="0"/>
              </a:rPr>
              <a:t>Video bandwidth, for example, a T1 switch can accommodate maybe four video calls.  You will need to consider the impact of extra bandwidth needed to accommodate normal office internet/VOIP and maintain video quality if you do not use a T1.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56400" y="3187700"/>
            <a:ext cx="2870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779000" y="3187700"/>
            <a:ext cx="2870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6832600"/>
            <a:ext cx="3073400" cy="2451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6832600"/>
            <a:ext cx="9067800" cy="2451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77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54000"/>
            <a:ext cx="9067800" cy="877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5270500"/>
            <a:ext cx="60706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270500"/>
            <a:ext cx="60706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044700"/>
            <a:ext cx="30734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044700"/>
            <a:ext cx="90678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3187700"/>
            <a:ext cx="2870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78200" y="3187700"/>
            <a:ext cx="2870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77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54000"/>
            <a:ext cx="9067800" cy="877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3187700"/>
            <a:ext cx="2870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78200" y="3187700"/>
            <a:ext cx="2870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77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54000"/>
            <a:ext cx="9067800" cy="877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254000"/>
            <a:ext cx="6070600" cy="923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54000"/>
            <a:ext cx="6070600" cy="923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92329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54000"/>
            <a:ext cx="9067800" cy="923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4876800"/>
            <a:ext cx="28702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78200" y="4876800"/>
            <a:ext cx="28702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75200" y="1384300"/>
            <a:ext cx="1473200"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1384300"/>
            <a:ext cx="4267200"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54000"/>
            <a:ext cx="9067800" cy="845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276475"/>
            <a:ext cx="3073400"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276475"/>
            <a:ext cx="906780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54000"/>
            <a:ext cx="9067800" cy="845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3187700"/>
            <a:ext cx="60706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3187700"/>
            <a:ext cx="60706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8077200"/>
            <a:ext cx="6070600" cy="120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077200"/>
            <a:ext cx="6070600" cy="120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77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54000"/>
            <a:ext cx="9067800" cy="877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3187700"/>
            <a:ext cx="60706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3187700"/>
            <a:ext cx="60706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77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54000"/>
            <a:ext cx="9067800" cy="877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276475"/>
            <a:ext cx="3073400"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276475"/>
            <a:ext cx="906780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276475"/>
            <a:ext cx="3073400"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276475"/>
            <a:ext cx="906780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4876800"/>
            <a:ext cx="28702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78200" y="4876800"/>
            <a:ext cx="28702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75200" y="1384300"/>
            <a:ext cx="1473200"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1384300"/>
            <a:ext cx="4267200"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8077200"/>
            <a:ext cx="6070600" cy="120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077200"/>
            <a:ext cx="6070600" cy="120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6832600"/>
            <a:ext cx="3073400" cy="2451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6832600"/>
            <a:ext cx="9067800" cy="2451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2.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2.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ph type="title"/>
          </p:nvPr>
        </p:nvSpPr>
        <p:spPr bwMode="auto">
          <a:xfrm>
            <a:off x="355600" y="6832600"/>
            <a:ext cx="12293600" cy="12573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Gill Sans Light" charset="0"/>
              </a:rPr>
              <a:t>Click to edit Master title style</a:t>
            </a:r>
          </a:p>
        </p:txBody>
      </p:sp>
      <p:sp>
        <p:nvSpPr>
          <p:cNvPr id="1026" name="Rectangle 2"/>
          <p:cNvSpPr>
            <a:spLocks noChangeArrowheads="1"/>
          </p:cNvSpPr>
          <p:nvPr>
            <p:ph type="body" idx="1"/>
          </p:nvPr>
        </p:nvSpPr>
        <p:spPr bwMode="auto">
          <a:xfrm>
            <a:off x="355600" y="8077200"/>
            <a:ext cx="12293600" cy="12065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algn="ctr" rtl="0" fontAlgn="base">
        <a:spcBef>
          <a:spcPct val="0"/>
        </a:spcBef>
        <a:spcAft>
          <a:spcPct val="0"/>
        </a:spcAft>
        <a:defRPr sz="3800">
          <a:solidFill>
            <a:schemeClr val="tx1"/>
          </a:solidFill>
          <a:latin typeface="+mn-lt"/>
          <a:ea typeface="+mn-ea"/>
          <a:cs typeface="+mn-cs"/>
          <a:sym typeface="Gill Sans Light" charset="0"/>
        </a:defRPr>
      </a:lvl1pPr>
      <a:lvl2pPr algn="ctr" rtl="0" fontAlgn="base">
        <a:spcBef>
          <a:spcPct val="0"/>
        </a:spcBef>
        <a:spcAft>
          <a:spcPct val="0"/>
        </a:spcAft>
        <a:defRPr sz="3800">
          <a:solidFill>
            <a:schemeClr val="tx1"/>
          </a:solidFill>
          <a:latin typeface="+mn-lt"/>
          <a:ea typeface="+mn-ea"/>
          <a:cs typeface="+mn-cs"/>
          <a:sym typeface="Gill Sans Light" charset="0"/>
        </a:defRPr>
      </a:lvl2pPr>
      <a:lvl3pPr algn="ctr" rtl="0" fontAlgn="base">
        <a:spcBef>
          <a:spcPct val="0"/>
        </a:spcBef>
        <a:spcAft>
          <a:spcPct val="0"/>
        </a:spcAft>
        <a:defRPr sz="3800">
          <a:solidFill>
            <a:schemeClr val="tx1"/>
          </a:solidFill>
          <a:latin typeface="+mn-lt"/>
          <a:ea typeface="+mn-ea"/>
          <a:cs typeface="+mn-cs"/>
          <a:sym typeface="Gill Sans Light" charset="0"/>
        </a:defRPr>
      </a:lvl3pPr>
      <a:lvl4pPr algn="ctr" rtl="0" fontAlgn="base">
        <a:spcBef>
          <a:spcPct val="0"/>
        </a:spcBef>
        <a:spcAft>
          <a:spcPct val="0"/>
        </a:spcAft>
        <a:defRPr sz="3800">
          <a:solidFill>
            <a:schemeClr val="tx1"/>
          </a:solidFill>
          <a:latin typeface="+mn-lt"/>
          <a:ea typeface="+mn-ea"/>
          <a:cs typeface="+mn-cs"/>
          <a:sym typeface="Gill Sans Light" charset="0"/>
        </a:defRPr>
      </a:lvl4pPr>
      <a:lvl5pPr algn="ctr" rtl="0" fontAlgn="base">
        <a:spcBef>
          <a:spcPct val="0"/>
        </a:spcBef>
        <a:spcAft>
          <a:spcPct val="0"/>
        </a:spcAft>
        <a:defRPr sz="3800">
          <a:solidFill>
            <a:schemeClr val="tx1"/>
          </a:solidFill>
          <a:latin typeface="+mn-lt"/>
          <a:ea typeface="+mn-ea"/>
          <a:cs typeface="+mn-cs"/>
          <a:sym typeface="Gill Sans Light" charset="0"/>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1" name="Rectangle 1"/>
          <p:cNvSpPr>
            <a:spLocks noChangeArrowheads="1"/>
          </p:cNvSpPr>
          <p:nvPr>
            <p:ph type="title"/>
          </p:nvPr>
        </p:nvSpPr>
        <p:spPr bwMode="auto">
          <a:xfrm>
            <a:off x="355600" y="254000"/>
            <a:ext cx="122936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
        <p:nvSpPr>
          <p:cNvPr id="10242" name="Rectangle 2"/>
          <p:cNvSpPr>
            <a:spLocks noChangeArrowheads="1"/>
          </p:cNvSpPr>
          <p:nvPr>
            <p:ph type="body" idx="1"/>
          </p:nvPr>
        </p:nvSpPr>
        <p:spPr bwMode="auto">
          <a:xfrm>
            <a:off x="6756400" y="3187700"/>
            <a:ext cx="5892800" cy="5842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635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1016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397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778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235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692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149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06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5" name="Rectangle 1"/>
          <p:cNvSpPr>
            <a:spLocks noChangeArrowheads="1"/>
          </p:cNvSpPr>
          <p:nvPr>
            <p:ph type="title"/>
          </p:nvPr>
        </p:nvSpPr>
        <p:spPr bwMode="auto">
          <a:xfrm>
            <a:off x="355600" y="2044700"/>
            <a:ext cx="12293600" cy="32385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Gill Sans Light" charset="0"/>
              </a:rPr>
              <a:t>Click to edit Master title style</a:t>
            </a:r>
          </a:p>
        </p:txBody>
      </p:sp>
      <p:sp>
        <p:nvSpPr>
          <p:cNvPr id="11266" name="Rectangle 2"/>
          <p:cNvSpPr>
            <a:spLocks noChangeArrowheads="1"/>
          </p:cNvSpPr>
          <p:nvPr>
            <p:ph type="body" idx="1"/>
          </p:nvPr>
        </p:nvSpPr>
        <p:spPr bwMode="auto">
          <a:xfrm>
            <a:off x="355600" y="5270500"/>
            <a:ext cx="12293600" cy="12954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algn="ctr" rtl="0" fontAlgn="base">
        <a:spcBef>
          <a:spcPct val="0"/>
        </a:spcBef>
        <a:spcAft>
          <a:spcPct val="0"/>
        </a:spcAft>
        <a:defRPr sz="3800">
          <a:solidFill>
            <a:schemeClr val="tx1"/>
          </a:solidFill>
          <a:latin typeface="+mn-lt"/>
          <a:ea typeface="+mn-ea"/>
          <a:cs typeface="+mn-cs"/>
          <a:sym typeface="Gill Sans Light" charset="0"/>
        </a:defRPr>
      </a:lvl1pPr>
      <a:lvl2pPr algn="ctr" rtl="0" fontAlgn="base">
        <a:spcBef>
          <a:spcPct val="0"/>
        </a:spcBef>
        <a:spcAft>
          <a:spcPct val="0"/>
        </a:spcAft>
        <a:defRPr sz="3800">
          <a:solidFill>
            <a:schemeClr val="tx1"/>
          </a:solidFill>
          <a:latin typeface="+mn-lt"/>
          <a:ea typeface="+mn-ea"/>
          <a:cs typeface="+mn-cs"/>
          <a:sym typeface="Gill Sans Light" charset="0"/>
        </a:defRPr>
      </a:lvl2pPr>
      <a:lvl3pPr algn="ctr" rtl="0" fontAlgn="base">
        <a:spcBef>
          <a:spcPct val="0"/>
        </a:spcBef>
        <a:spcAft>
          <a:spcPct val="0"/>
        </a:spcAft>
        <a:defRPr sz="3800">
          <a:solidFill>
            <a:schemeClr val="tx1"/>
          </a:solidFill>
          <a:latin typeface="+mn-lt"/>
          <a:ea typeface="+mn-ea"/>
          <a:cs typeface="+mn-cs"/>
          <a:sym typeface="Gill Sans Light" charset="0"/>
        </a:defRPr>
      </a:lvl3pPr>
      <a:lvl4pPr algn="ctr" rtl="0" fontAlgn="base">
        <a:spcBef>
          <a:spcPct val="0"/>
        </a:spcBef>
        <a:spcAft>
          <a:spcPct val="0"/>
        </a:spcAft>
        <a:defRPr sz="3800">
          <a:solidFill>
            <a:schemeClr val="tx1"/>
          </a:solidFill>
          <a:latin typeface="+mn-lt"/>
          <a:ea typeface="+mn-ea"/>
          <a:cs typeface="+mn-cs"/>
          <a:sym typeface="Gill Sans Light" charset="0"/>
        </a:defRPr>
      </a:lvl4pPr>
      <a:lvl5pPr algn="ctr" rtl="0" fontAlgn="base">
        <a:spcBef>
          <a:spcPct val="0"/>
        </a:spcBef>
        <a:spcAft>
          <a:spcPct val="0"/>
        </a:spcAft>
        <a:defRPr sz="3800">
          <a:solidFill>
            <a:schemeClr val="tx1"/>
          </a:solidFill>
          <a:latin typeface="+mn-lt"/>
          <a:ea typeface="+mn-ea"/>
          <a:cs typeface="+mn-cs"/>
          <a:sym typeface="Gill Sans Light" charset="0"/>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89" name="Rectangle 1"/>
          <p:cNvSpPr>
            <a:spLocks noChangeArrowheads="1"/>
          </p:cNvSpPr>
          <p:nvPr>
            <p:ph type="title"/>
          </p:nvPr>
        </p:nvSpPr>
        <p:spPr bwMode="auto">
          <a:xfrm>
            <a:off x="355600" y="254000"/>
            <a:ext cx="122936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
        <p:nvSpPr>
          <p:cNvPr id="12290" name="Rectangle 2"/>
          <p:cNvSpPr>
            <a:spLocks noChangeArrowheads="1"/>
          </p:cNvSpPr>
          <p:nvPr>
            <p:ph type="body" idx="1"/>
          </p:nvPr>
        </p:nvSpPr>
        <p:spPr bwMode="auto">
          <a:xfrm>
            <a:off x="355600" y="3187700"/>
            <a:ext cx="5892800" cy="5842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635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1016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397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778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235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692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149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06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3" name="Rectangle 1"/>
          <p:cNvSpPr>
            <a:spLocks noChangeArrowheads="1"/>
          </p:cNvSpPr>
          <p:nvPr>
            <p:ph type="title"/>
          </p:nvPr>
        </p:nvSpPr>
        <p:spPr bwMode="auto">
          <a:xfrm>
            <a:off x="355600" y="254000"/>
            <a:ext cx="122936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
        <p:nvSpPr>
          <p:cNvPr id="13314" name="Rectangle 2"/>
          <p:cNvSpPr>
            <a:spLocks noChangeArrowheads="1"/>
          </p:cNvSpPr>
          <p:nvPr>
            <p:ph type="body" idx="1"/>
          </p:nvPr>
        </p:nvSpPr>
        <p:spPr bwMode="auto">
          <a:xfrm>
            <a:off x="355600" y="3187700"/>
            <a:ext cx="5892800" cy="5842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635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1016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397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778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235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692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149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06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7" name="Rectangle 1"/>
          <p:cNvSpPr>
            <a:spLocks noChangeArrowheads="1"/>
          </p:cNvSpPr>
          <p:nvPr>
            <p:ph type="body" idx="1"/>
          </p:nvPr>
        </p:nvSpPr>
        <p:spPr bwMode="auto">
          <a:xfrm>
            <a:off x="355600" y="254000"/>
            <a:ext cx="12293600" cy="92329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1pPr>
      <a:lvl2pPr marL="6350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2pPr>
      <a:lvl3pPr marL="10160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3pPr>
      <a:lvl4pPr marL="13970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4pPr>
      <a:lvl5pPr marL="17780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5pPr>
      <a:lvl6pPr marL="22352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6pPr>
      <a:lvl7pPr marL="26924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7pPr>
      <a:lvl8pPr marL="31496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8pPr>
      <a:lvl9pPr marL="36068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1pPr>
      <a:lvl2pPr marL="6858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2pPr>
      <a:lvl3pPr marL="10668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3pPr>
      <a:lvl4pPr marL="14478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4pPr>
      <a:lvl5pPr marL="18288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5pPr>
      <a:lvl6pPr marL="22860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6pPr>
      <a:lvl7pPr marL="27432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7pPr>
      <a:lvl8pPr marL="32004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8pPr>
      <a:lvl9pPr marL="36576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1pPr>
      <a:lvl2pPr marL="6858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2pPr>
      <a:lvl3pPr marL="10668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3pPr>
      <a:lvl4pPr marL="14478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4pPr>
      <a:lvl5pPr marL="18288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5pPr>
      <a:lvl6pPr marL="22860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6pPr>
      <a:lvl7pPr marL="27432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7pPr>
      <a:lvl8pPr marL="32004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8pPr>
      <a:lvl9pPr marL="36576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409" name="Rectangle 1"/>
          <p:cNvSpPr>
            <a:spLocks noChangeArrowheads="1"/>
          </p:cNvSpPr>
          <p:nvPr>
            <p:ph type="title"/>
          </p:nvPr>
        </p:nvSpPr>
        <p:spPr bwMode="auto">
          <a:xfrm>
            <a:off x="355600" y="1384300"/>
            <a:ext cx="5892800" cy="35052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Gill Sans Light" charset="0"/>
              </a:rPr>
              <a:t>Click to edit Master title style</a:t>
            </a:r>
          </a:p>
        </p:txBody>
      </p:sp>
      <p:sp>
        <p:nvSpPr>
          <p:cNvPr id="17410" name="Rectangle 2"/>
          <p:cNvSpPr>
            <a:spLocks noChangeArrowheads="1"/>
          </p:cNvSpPr>
          <p:nvPr>
            <p:ph type="body" idx="1"/>
          </p:nvPr>
        </p:nvSpPr>
        <p:spPr bwMode="auto">
          <a:xfrm>
            <a:off x="355600" y="4876800"/>
            <a:ext cx="5892800" cy="12954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algn="ctr" rtl="0" fontAlgn="base">
        <a:spcBef>
          <a:spcPct val="0"/>
        </a:spcBef>
        <a:spcAft>
          <a:spcPct val="0"/>
        </a:spcAft>
        <a:defRPr sz="3800">
          <a:solidFill>
            <a:schemeClr val="tx1"/>
          </a:solidFill>
          <a:latin typeface="+mn-lt"/>
          <a:ea typeface="+mn-ea"/>
          <a:cs typeface="+mn-cs"/>
          <a:sym typeface="Gill Sans Light" charset="0"/>
        </a:defRPr>
      </a:lvl1pPr>
      <a:lvl2pPr algn="ctr" rtl="0" fontAlgn="base">
        <a:spcBef>
          <a:spcPct val="0"/>
        </a:spcBef>
        <a:spcAft>
          <a:spcPct val="0"/>
        </a:spcAft>
        <a:defRPr sz="3800">
          <a:solidFill>
            <a:schemeClr val="tx1"/>
          </a:solidFill>
          <a:latin typeface="+mn-lt"/>
          <a:ea typeface="+mn-ea"/>
          <a:cs typeface="+mn-cs"/>
          <a:sym typeface="Gill Sans Light" charset="0"/>
        </a:defRPr>
      </a:lvl2pPr>
      <a:lvl3pPr algn="ctr" rtl="0" fontAlgn="base">
        <a:spcBef>
          <a:spcPct val="0"/>
        </a:spcBef>
        <a:spcAft>
          <a:spcPct val="0"/>
        </a:spcAft>
        <a:defRPr sz="3800">
          <a:solidFill>
            <a:schemeClr val="tx1"/>
          </a:solidFill>
          <a:latin typeface="+mn-lt"/>
          <a:ea typeface="+mn-ea"/>
          <a:cs typeface="+mn-cs"/>
          <a:sym typeface="Gill Sans Light" charset="0"/>
        </a:defRPr>
      </a:lvl3pPr>
      <a:lvl4pPr algn="ctr" rtl="0" fontAlgn="base">
        <a:spcBef>
          <a:spcPct val="0"/>
        </a:spcBef>
        <a:spcAft>
          <a:spcPct val="0"/>
        </a:spcAft>
        <a:defRPr sz="3800">
          <a:solidFill>
            <a:schemeClr val="tx1"/>
          </a:solidFill>
          <a:latin typeface="+mn-lt"/>
          <a:ea typeface="+mn-ea"/>
          <a:cs typeface="+mn-cs"/>
          <a:sym typeface="Gill Sans Light" charset="0"/>
        </a:defRPr>
      </a:lvl4pPr>
      <a:lvl5pPr algn="ctr" rtl="0" fontAlgn="base">
        <a:spcBef>
          <a:spcPct val="0"/>
        </a:spcBef>
        <a:spcAft>
          <a:spcPct val="0"/>
        </a:spcAft>
        <a:defRPr sz="3800">
          <a:solidFill>
            <a:schemeClr val="tx1"/>
          </a:solidFill>
          <a:latin typeface="+mn-lt"/>
          <a:ea typeface="+mn-ea"/>
          <a:cs typeface="+mn-cs"/>
          <a:sym typeface="Gill Sans Light" charset="0"/>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3" name="Rectangle 1"/>
          <p:cNvSpPr>
            <a:spLocks noChangeArrowheads="1"/>
          </p:cNvSpPr>
          <p:nvPr>
            <p:ph type="title"/>
          </p:nvPr>
        </p:nvSpPr>
        <p:spPr bwMode="auto">
          <a:xfrm>
            <a:off x="355600" y="254000"/>
            <a:ext cx="122936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685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1066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447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828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286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743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200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57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ChangeArrowheads="1"/>
          </p:cNvSpPr>
          <p:nvPr>
            <p:ph type="title"/>
          </p:nvPr>
        </p:nvSpPr>
        <p:spPr bwMode="auto">
          <a:xfrm>
            <a:off x="355600" y="3225800"/>
            <a:ext cx="12293600" cy="3302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algn="ctr" rtl="0" fontAlgn="base">
        <a:spcBef>
          <a:spcPct val="0"/>
        </a:spcBef>
        <a:spcAft>
          <a:spcPct val="0"/>
        </a:spcAft>
        <a:defRPr sz="3800">
          <a:solidFill>
            <a:schemeClr val="tx1"/>
          </a:solidFill>
          <a:latin typeface="+mn-lt"/>
          <a:ea typeface="+mn-ea"/>
          <a:cs typeface="+mn-cs"/>
          <a:sym typeface="Gill Sans Light" charset="0"/>
        </a:defRPr>
      </a:lvl1pPr>
      <a:lvl2pPr algn="ctr" rtl="0" fontAlgn="base">
        <a:spcBef>
          <a:spcPct val="0"/>
        </a:spcBef>
        <a:spcAft>
          <a:spcPct val="0"/>
        </a:spcAft>
        <a:defRPr sz="3800">
          <a:solidFill>
            <a:schemeClr val="tx1"/>
          </a:solidFill>
          <a:latin typeface="+mn-lt"/>
          <a:ea typeface="+mn-ea"/>
          <a:cs typeface="+mn-cs"/>
          <a:sym typeface="Gill Sans Light" charset="0"/>
        </a:defRPr>
      </a:lvl2pPr>
      <a:lvl3pPr algn="ctr" rtl="0" fontAlgn="base">
        <a:spcBef>
          <a:spcPct val="0"/>
        </a:spcBef>
        <a:spcAft>
          <a:spcPct val="0"/>
        </a:spcAft>
        <a:defRPr sz="3800">
          <a:solidFill>
            <a:schemeClr val="tx1"/>
          </a:solidFill>
          <a:latin typeface="+mn-lt"/>
          <a:ea typeface="+mn-ea"/>
          <a:cs typeface="+mn-cs"/>
          <a:sym typeface="Gill Sans Light" charset="0"/>
        </a:defRPr>
      </a:lvl3pPr>
      <a:lvl4pPr algn="ctr" rtl="0" fontAlgn="base">
        <a:spcBef>
          <a:spcPct val="0"/>
        </a:spcBef>
        <a:spcAft>
          <a:spcPct val="0"/>
        </a:spcAft>
        <a:defRPr sz="3800">
          <a:solidFill>
            <a:schemeClr val="tx1"/>
          </a:solidFill>
          <a:latin typeface="+mn-lt"/>
          <a:ea typeface="+mn-ea"/>
          <a:cs typeface="+mn-cs"/>
          <a:sym typeface="Gill Sans Light" charset="0"/>
        </a:defRPr>
      </a:lvl4pPr>
      <a:lvl5pPr algn="ctr" rtl="0" fontAlgn="base">
        <a:spcBef>
          <a:spcPct val="0"/>
        </a:spcBef>
        <a:spcAft>
          <a:spcPct val="0"/>
        </a:spcAft>
        <a:defRPr sz="3800">
          <a:solidFill>
            <a:schemeClr val="tx1"/>
          </a:solidFill>
          <a:latin typeface="+mn-lt"/>
          <a:ea typeface="+mn-ea"/>
          <a:cs typeface="+mn-cs"/>
          <a:sym typeface="Gill Sans Light" charset="0"/>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ChangeArrowheads="1"/>
          </p:cNvSpPr>
          <p:nvPr>
            <p:ph type="title"/>
          </p:nvPr>
        </p:nvSpPr>
        <p:spPr bwMode="auto">
          <a:xfrm>
            <a:off x="355600" y="254000"/>
            <a:ext cx="122936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685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1066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447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828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286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743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200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57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ChangeArrowheads="1"/>
          </p:cNvSpPr>
          <p:nvPr>
            <p:ph type="title"/>
          </p:nvPr>
        </p:nvSpPr>
        <p:spPr bwMode="auto">
          <a:xfrm>
            <a:off x="355600" y="254000"/>
            <a:ext cx="122936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
        <p:nvSpPr>
          <p:cNvPr id="4098" name="Rectangle 2"/>
          <p:cNvSpPr>
            <a:spLocks noChangeArrowheads="1"/>
          </p:cNvSpPr>
          <p:nvPr>
            <p:ph type="body" idx="1"/>
          </p:nvPr>
        </p:nvSpPr>
        <p:spPr bwMode="auto">
          <a:xfrm>
            <a:off x="355600" y="3187700"/>
            <a:ext cx="12293600" cy="5842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635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1016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397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778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235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692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149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06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ChangeArrowheads="1"/>
          </p:cNvSpPr>
          <p:nvPr>
            <p:ph type="title"/>
          </p:nvPr>
        </p:nvSpPr>
        <p:spPr bwMode="auto">
          <a:xfrm>
            <a:off x="355600" y="254000"/>
            <a:ext cx="122936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
        <p:nvSpPr>
          <p:cNvPr id="5122" name="Rectangle 2"/>
          <p:cNvSpPr>
            <a:spLocks noChangeArrowheads="1"/>
          </p:cNvSpPr>
          <p:nvPr>
            <p:ph type="body" idx="1"/>
          </p:nvPr>
        </p:nvSpPr>
        <p:spPr bwMode="auto">
          <a:xfrm>
            <a:off x="355600" y="3187700"/>
            <a:ext cx="12293600" cy="58420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635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1016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397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778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235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692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149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06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5" name="Rectangle 1"/>
          <p:cNvSpPr>
            <a:spLocks noChangeArrowheads="1"/>
          </p:cNvSpPr>
          <p:nvPr>
            <p:ph type="title"/>
          </p:nvPr>
        </p:nvSpPr>
        <p:spPr bwMode="auto">
          <a:xfrm>
            <a:off x="355600" y="7416800"/>
            <a:ext cx="12293600" cy="12827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algn="ctr" rtl="0" fontAlgn="base">
        <a:spcBef>
          <a:spcPct val="0"/>
        </a:spcBef>
        <a:spcAft>
          <a:spcPct val="0"/>
        </a:spcAft>
        <a:defRPr sz="3800">
          <a:solidFill>
            <a:schemeClr val="tx1"/>
          </a:solidFill>
          <a:latin typeface="+mn-lt"/>
          <a:ea typeface="+mn-ea"/>
          <a:cs typeface="+mn-cs"/>
          <a:sym typeface="Gill Sans Light" charset="0"/>
        </a:defRPr>
      </a:lvl1pPr>
      <a:lvl2pPr algn="ctr" rtl="0" fontAlgn="base">
        <a:spcBef>
          <a:spcPct val="0"/>
        </a:spcBef>
        <a:spcAft>
          <a:spcPct val="0"/>
        </a:spcAft>
        <a:defRPr sz="3800">
          <a:solidFill>
            <a:schemeClr val="tx1"/>
          </a:solidFill>
          <a:latin typeface="+mn-lt"/>
          <a:ea typeface="+mn-ea"/>
          <a:cs typeface="+mn-cs"/>
          <a:sym typeface="Gill Sans Light" charset="0"/>
        </a:defRPr>
      </a:lvl2pPr>
      <a:lvl3pPr algn="ctr" rtl="0" fontAlgn="base">
        <a:spcBef>
          <a:spcPct val="0"/>
        </a:spcBef>
        <a:spcAft>
          <a:spcPct val="0"/>
        </a:spcAft>
        <a:defRPr sz="3800">
          <a:solidFill>
            <a:schemeClr val="tx1"/>
          </a:solidFill>
          <a:latin typeface="+mn-lt"/>
          <a:ea typeface="+mn-ea"/>
          <a:cs typeface="+mn-cs"/>
          <a:sym typeface="Gill Sans Light" charset="0"/>
        </a:defRPr>
      </a:lvl3pPr>
      <a:lvl4pPr algn="ctr" rtl="0" fontAlgn="base">
        <a:spcBef>
          <a:spcPct val="0"/>
        </a:spcBef>
        <a:spcAft>
          <a:spcPct val="0"/>
        </a:spcAft>
        <a:defRPr sz="3800">
          <a:solidFill>
            <a:schemeClr val="tx1"/>
          </a:solidFill>
          <a:latin typeface="+mn-lt"/>
          <a:ea typeface="+mn-ea"/>
          <a:cs typeface="+mn-cs"/>
          <a:sym typeface="Gill Sans Light" charset="0"/>
        </a:defRPr>
      </a:lvl4pPr>
      <a:lvl5pPr algn="ctr" rtl="0" fontAlgn="base">
        <a:spcBef>
          <a:spcPct val="0"/>
        </a:spcBef>
        <a:spcAft>
          <a:spcPct val="0"/>
        </a:spcAft>
        <a:defRPr sz="3800">
          <a:solidFill>
            <a:schemeClr val="tx1"/>
          </a:solidFill>
          <a:latin typeface="+mn-lt"/>
          <a:ea typeface="+mn-ea"/>
          <a:cs typeface="+mn-cs"/>
          <a:sym typeface="Gill Sans Light" charset="0"/>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Rectangle 1"/>
          <p:cNvSpPr>
            <a:spLocks noChangeArrowheads="1"/>
          </p:cNvSpPr>
          <p:nvPr>
            <p:ph type="title"/>
          </p:nvPr>
        </p:nvSpPr>
        <p:spPr bwMode="auto">
          <a:xfrm>
            <a:off x="355600" y="7416800"/>
            <a:ext cx="12293600" cy="12827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algn="ctr" rtl="0" fontAlgn="base">
        <a:spcBef>
          <a:spcPct val="0"/>
        </a:spcBef>
        <a:spcAft>
          <a:spcPct val="0"/>
        </a:spcAft>
        <a:defRPr sz="3800">
          <a:solidFill>
            <a:schemeClr val="tx1"/>
          </a:solidFill>
          <a:latin typeface="+mn-lt"/>
          <a:ea typeface="+mn-ea"/>
          <a:cs typeface="+mn-cs"/>
          <a:sym typeface="Gill Sans Light" charset="0"/>
        </a:defRPr>
      </a:lvl1pPr>
      <a:lvl2pPr algn="ctr" rtl="0" fontAlgn="base">
        <a:spcBef>
          <a:spcPct val="0"/>
        </a:spcBef>
        <a:spcAft>
          <a:spcPct val="0"/>
        </a:spcAft>
        <a:defRPr sz="3800">
          <a:solidFill>
            <a:schemeClr val="tx1"/>
          </a:solidFill>
          <a:latin typeface="+mn-lt"/>
          <a:ea typeface="+mn-ea"/>
          <a:cs typeface="+mn-cs"/>
          <a:sym typeface="Gill Sans Light" charset="0"/>
        </a:defRPr>
      </a:lvl2pPr>
      <a:lvl3pPr algn="ctr" rtl="0" fontAlgn="base">
        <a:spcBef>
          <a:spcPct val="0"/>
        </a:spcBef>
        <a:spcAft>
          <a:spcPct val="0"/>
        </a:spcAft>
        <a:defRPr sz="3800">
          <a:solidFill>
            <a:schemeClr val="tx1"/>
          </a:solidFill>
          <a:latin typeface="+mn-lt"/>
          <a:ea typeface="+mn-ea"/>
          <a:cs typeface="+mn-cs"/>
          <a:sym typeface="Gill Sans Light" charset="0"/>
        </a:defRPr>
      </a:lvl3pPr>
      <a:lvl4pPr algn="ctr" rtl="0" fontAlgn="base">
        <a:spcBef>
          <a:spcPct val="0"/>
        </a:spcBef>
        <a:spcAft>
          <a:spcPct val="0"/>
        </a:spcAft>
        <a:defRPr sz="3800">
          <a:solidFill>
            <a:schemeClr val="tx1"/>
          </a:solidFill>
          <a:latin typeface="+mn-lt"/>
          <a:ea typeface="+mn-ea"/>
          <a:cs typeface="+mn-cs"/>
          <a:sym typeface="Gill Sans Light" charset="0"/>
        </a:defRPr>
      </a:lvl4pPr>
      <a:lvl5pPr algn="ctr" rtl="0" fontAlgn="base">
        <a:spcBef>
          <a:spcPct val="0"/>
        </a:spcBef>
        <a:spcAft>
          <a:spcPct val="0"/>
        </a:spcAft>
        <a:defRPr sz="3800">
          <a:solidFill>
            <a:schemeClr val="tx1"/>
          </a:solidFill>
          <a:latin typeface="+mn-lt"/>
          <a:ea typeface="+mn-ea"/>
          <a:cs typeface="+mn-cs"/>
          <a:sym typeface="Gill Sans Light" charset="0"/>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3" name="Rectangle 1"/>
          <p:cNvSpPr>
            <a:spLocks noChangeArrowheads="1"/>
          </p:cNvSpPr>
          <p:nvPr>
            <p:ph type="title"/>
          </p:nvPr>
        </p:nvSpPr>
        <p:spPr bwMode="auto">
          <a:xfrm>
            <a:off x="355600" y="1384300"/>
            <a:ext cx="5892800" cy="35052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Gill Sans Light" charset="0"/>
              </a:rPr>
              <a:t>Click to edit Master title style</a:t>
            </a:r>
          </a:p>
        </p:txBody>
      </p:sp>
      <p:sp>
        <p:nvSpPr>
          <p:cNvPr id="8194" name="Rectangle 2"/>
          <p:cNvSpPr>
            <a:spLocks noChangeArrowheads="1"/>
          </p:cNvSpPr>
          <p:nvPr>
            <p:ph type="body" idx="1"/>
          </p:nvPr>
        </p:nvSpPr>
        <p:spPr bwMode="auto">
          <a:xfrm>
            <a:off x="355600" y="4876800"/>
            <a:ext cx="5892800" cy="12954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algn="ctr" rtl="0" fontAlgn="base">
        <a:spcBef>
          <a:spcPct val="0"/>
        </a:spcBef>
        <a:spcAft>
          <a:spcPct val="0"/>
        </a:spcAft>
        <a:defRPr sz="3800">
          <a:solidFill>
            <a:schemeClr val="tx1"/>
          </a:solidFill>
          <a:latin typeface="+mn-lt"/>
          <a:ea typeface="+mn-ea"/>
          <a:cs typeface="+mn-cs"/>
          <a:sym typeface="Gill Sans Light" charset="0"/>
        </a:defRPr>
      </a:lvl1pPr>
      <a:lvl2pPr algn="ctr" rtl="0" fontAlgn="base">
        <a:spcBef>
          <a:spcPct val="0"/>
        </a:spcBef>
        <a:spcAft>
          <a:spcPct val="0"/>
        </a:spcAft>
        <a:defRPr sz="3800">
          <a:solidFill>
            <a:schemeClr val="tx1"/>
          </a:solidFill>
          <a:latin typeface="+mn-lt"/>
          <a:ea typeface="+mn-ea"/>
          <a:cs typeface="+mn-cs"/>
          <a:sym typeface="Gill Sans Light" charset="0"/>
        </a:defRPr>
      </a:lvl2pPr>
      <a:lvl3pPr algn="ctr" rtl="0" fontAlgn="base">
        <a:spcBef>
          <a:spcPct val="0"/>
        </a:spcBef>
        <a:spcAft>
          <a:spcPct val="0"/>
        </a:spcAft>
        <a:defRPr sz="3800">
          <a:solidFill>
            <a:schemeClr val="tx1"/>
          </a:solidFill>
          <a:latin typeface="+mn-lt"/>
          <a:ea typeface="+mn-ea"/>
          <a:cs typeface="+mn-cs"/>
          <a:sym typeface="Gill Sans Light" charset="0"/>
        </a:defRPr>
      </a:lvl3pPr>
      <a:lvl4pPr algn="ctr" rtl="0" fontAlgn="base">
        <a:spcBef>
          <a:spcPct val="0"/>
        </a:spcBef>
        <a:spcAft>
          <a:spcPct val="0"/>
        </a:spcAft>
        <a:defRPr sz="3800">
          <a:solidFill>
            <a:schemeClr val="tx1"/>
          </a:solidFill>
          <a:latin typeface="+mn-lt"/>
          <a:ea typeface="+mn-ea"/>
          <a:cs typeface="+mn-cs"/>
          <a:sym typeface="Gill Sans Light" charset="0"/>
        </a:defRPr>
      </a:lvl4pPr>
      <a:lvl5pPr algn="ctr" rtl="0" fontAlgn="base">
        <a:spcBef>
          <a:spcPct val="0"/>
        </a:spcBef>
        <a:spcAft>
          <a:spcPct val="0"/>
        </a:spcAft>
        <a:defRPr sz="3800">
          <a:solidFill>
            <a:schemeClr val="tx1"/>
          </a:solidFill>
          <a:latin typeface="+mn-lt"/>
          <a:ea typeface="+mn-ea"/>
          <a:cs typeface="+mn-cs"/>
          <a:sym typeface="Gill Sans Light" charset="0"/>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7" name="Rectangle 1"/>
          <p:cNvSpPr>
            <a:spLocks noChangeArrowheads="1"/>
          </p:cNvSpPr>
          <p:nvPr>
            <p:ph type="title"/>
          </p:nvPr>
        </p:nvSpPr>
        <p:spPr bwMode="auto">
          <a:xfrm>
            <a:off x="355600" y="6832600"/>
            <a:ext cx="12293600" cy="12573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Gill Sans Light" charset="0"/>
              </a:rPr>
              <a:t>Click to edit Master title style</a:t>
            </a:r>
          </a:p>
        </p:txBody>
      </p:sp>
      <p:sp>
        <p:nvSpPr>
          <p:cNvPr id="9218" name="Rectangle 2"/>
          <p:cNvSpPr>
            <a:spLocks noChangeArrowheads="1"/>
          </p:cNvSpPr>
          <p:nvPr>
            <p:ph type="body" idx="1"/>
          </p:nvPr>
        </p:nvSpPr>
        <p:spPr bwMode="auto">
          <a:xfrm>
            <a:off x="355600" y="8077200"/>
            <a:ext cx="12293600" cy="12065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algn="ctr" rtl="0" fontAlgn="base">
        <a:spcBef>
          <a:spcPct val="0"/>
        </a:spcBef>
        <a:spcAft>
          <a:spcPct val="0"/>
        </a:spcAft>
        <a:defRPr sz="3800">
          <a:solidFill>
            <a:schemeClr val="tx1"/>
          </a:solidFill>
          <a:latin typeface="+mn-lt"/>
          <a:ea typeface="+mn-ea"/>
          <a:cs typeface="+mn-cs"/>
          <a:sym typeface="Gill Sans Light" charset="0"/>
        </a:defRPr>
      </a:lvl1pPr>
      <a:lvl2pPr algn="ctr" rtl="0" fontAlgn="base">
        <a:spcBef>
          <a:spcPct val="0"/>
        </a:spcBef>
        <a:spcAft>
          <a:spcPct val="0"/>
        </a:spcAft>
        <a:defRPr sz="3800">
          <a:solidFill>
            <a:schemeClr val="tx1"/>
          </a:solidFill>
          <a:latin typeface="+mn-lt"/>
          <a:ea typeface="+mn-ea"/>
          <a:cs typeface="+mn-cs"/>
          <a:sym typeface="Gill Sans Light" charset="0"/>
        </a:defRPr>
      </a:lvl2pPr>
      <a:lvl3pPr algn="ctr" rtl="0" fontAlgn="base">
        <a:spcBef>
          <a:spcPct val="0"/>
        </a:spcBef>
        <a:spcAft>
          <a:spcPct val="0"/>
        </a:spcAft>
        <a:defRPr sz="3800">
          <a:solidFill>
            <a:schemeClr val="tx1"/>
          </a:solidFill>
          <a:latin typeface="+mn-lt"/>
          <a:ea typeface="+mn-ea"/>
          <a:cs typeface="+mn-cs"/>
          <a:sym typeface="Gill Sans Light" charset="0"/>
        </a:defRPr>
      </a:lvl3pPr>
      <a:lvl4pPr algn="ctr" rtl="0" fontAlgn="base">
        <a:spcBef>
          <a:spcPct val="0"/>
        </a:spcBef>
        <a:spcAft>
          <a:spcPct val="0"/>
        </a:spcAft>
        <a:defRPr sz="3800">
          <a:solidFill>
            <a:schemeClr val="tx1"/>
          </a:solidFill>
          <a:latin typeface="+mn-lt"/>
          <a:ea typeface="+mn-ea"/>
          <a:cs typeface="+mn-cs"/>
          <a:sym typeface="Gill Sans Light" charset="0"/>
        </a:defRPr>
      </a:lvl4pPr>
      <a:lvl5pPr algn="ctr" rtl="0" fontAlgn="base">
        <a:spcBef>
          <a:spcPct val="0"/>
        </a:spcBef>
        <a:spcAft>
          <a:spcPct val="0"/>
        </a:spcAft>
        <a:defRPr sz="3800">
          <a:solidFill>
            <a:schemeClr val="tx1"/>
          </a:solidFill>
          <a:latin typeface="+mn-lt"/>
          <a:ea typeface="+mn-ea"/>
          <a:cs typeface="+mn-cs"/>
          <a:sym typeface="Gill Sans Light" charset="0"/>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2"/>
          <a:srcRect l="4744" r="4759"/>
          <a:stretch>
            <a:fillRect/>
          </a:stretch>
        </p:blipFill>
        <p:spPr bwMode="auto">
          <a:xfrm>
            <a:off x="1306513" y="533400"/>
            <a:ext cx="10388600" cy="5859463"/>
          </a:xfrm>
          <a:prstGeom prst="rect">
            <a:avLst/>
          </a:prstGeom>
          <a:noFill/>
          <a:ln w="12700" cap="flat">
            <a:noFill/>
            <a:miter lim="800000"/>
            <a:headEnd/>
            <a:tailEnd/>
          </a:ln>
        </p:spPr>
      </p:pic>
      <p:sp>
        <p:nvSpPr>
          <p:cNvPr id="19458" name="Rectangle 2"/>
          <p:cNvSpPr>
            <a:spLocks noChangeArrowheads="1"/>
          </p:cNvSpPr>
          <p:nvPr>
            <p:ph type="title"/>
          </p:nvPr>
        </p:nvSpPr>
        <p:spPr>
          <a:ln/>
        </p:spPr>
        <p:txBody>
          <a:bodyPr/>
          <a:lstStyle/>
          <a:p>
            <a:r>
              <a:rPr lang="en-US" dirty="0"/>
              <a:t>VRI</a:t>
            </a:r>
          </a:p>
        </p:txBody>
      </p:sp>
      <p:sp>
        <p:nvSpPr>
          <p:cNvPr id="19459" name="Rectangle 3"/>
          <p:cNvSpPr>
            <a:spLocks noChangeArrowheads="1"/>
          </p:cNvSpPr>
          <p:nvPr>
            <p:ph type="body" idx="1"/>
          </p:nvPr>
        </p:nvSpPr>
        <p:spPr>
          <a:ln/>
        </p:spPr>
        <p:txBody>
          <a:bodyPr/>
          <a:lstStyle/>
          <a:p>
            <a:r>
              <a:rPr lang="en-US"/>
              <a:t>Video Remote Interpreting Services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ph type="title"/>
          </p:nvPr>
        </p:nvSpPr>
        <p:spPr>
          <a:ln/>
        </p:spPr>
        <p:txBody>
          <a:bodyPr/>
          <a:lstStyle/>
          <a:p>
            <a:r>
              <a:rPr lang="en-US" dirty="0" smtClean="0"/>
              <a:t>WHO DOES VRI SERVICES?</a:t>
            </a:r>
            <a:endParaRPr lang="en-US" dirty="0"/>
          </a:p>
        </p:txBody>
      </p:sp>
      <p:pic>
        <p:nvPicPr>
          <p:cNvPr id="32770" name="Picture 2"/>
          <p:cNvPicPr>
            <a:picLocks noChangeAspect="1" noChangeArrowheads="1"/>
          </p:cNvPicPr>
          <p:nvPr/>
        </p:nvPicPr>
        <p:blipFill>
          <a:blip r:embed="rId3"/>
          <a:srcRect l="372" t="8333" r="71979" b="2380"/>
          <a:stretch>
            <a:fillRect/>
          </a:stretch>
        </p:blipFill>
        <p:spPr bwMode="auto">
          <a:xfrm>
            <a:off x="2171700" y="6565900"/>
            <a:ext cx="2819400" cy="952500"/>
          </a:xfrm>
          <a:prstGeom prst="rect">
            <a:avLst/>
          </a:prstGeom>
          <a:noFill/>
          <a:ln w="12700" cap="flat">
            <a:noFill/>
            <a:miter lim="800000"/>
            <a:headEnd/>
            <a:tailEnd/>
          </a:ln>
        </p:spPr>
      </p:pic>
      <p:pic>
        <p:nvPicPr>
          <p:cNvPr id="32771" name="Picture 3"/>
          <p:cNvPicPr>
            <a:picLocks noChangeAspect="1" noChangeArrowheads="1"/>
          </p:cNvPicPr>
          <p:nvPr/>
        </p:nvPicPr>
        <p:blipFill>
          <a:blip r:embed="rId4"/>
          <a:srcRect/>
          <a:stretch>
            <a:fillRect/>
          </a:stretch>
        </p:blipFill>
        <p:spPr bwMode="auto">
          <a:xfrm>
            <a:off x="6910388" y="3403600"/>
            <a:ext cx="3822700" cy="1004888"/>
          </a:xfrm>
          <a:prstGeom prst="rect">
            <a:avLst/>
          </a:prstGeom>
          <a:noFill/>
          <a:ln w="12700" cap="flat">
            <a:noFill/>
            <a:miter lim="800000"/>
            <a:headEnd/>
            <a:tailEnd/>
          </a:ln>
        </p:spPr>
      </p:pic>
      <p:sp>
        <p:nvSpPr>
          <p:cNvPr id="32772" name="Rectangle 4"/>
          <p:cNvSpPr>
            <a:spLocks/>
          </p:cNvSpPr>
          <p:nvPr/>
        </p:nvSpPr>
        <p:spPr bwMode="auto">
          <a:xfrm>
            <a:off x="6438900" y="3708400"/>
            <a:ext cx="114300" cy="952500"/>
          </a:xfrm>
          <a:prstGeom prst="rect">
            <a:avLst/>
          </a:prstGeom>
          <a:noFill/>
          <a:ln w="12700" cap="flat">
            <a:noFill/>
            <a:miter lim="800000"/>
            <a:headEnd type="none" w="med" len="med"/>
            <a:tailEnd type="none" w="med" len="med"/>
          </a:ln>
        </p:spPr>
        <p:txBody>
          <a:bodyPr lIns="0" tIns="0" rIns="0" bIns="0" anchor="ctr">
            <a:spAutoFit/>
          </a:bodyPr>
          <a:lstStyle/>
          <a:p>
            <a:pPr marL="317500" indent="-317500" algn="l">
              <a:lnSpc>
                <a:spcPts val="1800"/>
              </a:lnSpc>
            </a:pPr>
            <a:endParaRPr lang="en-US" sz="1600" b="1">
              <a:solidFill>
                <a:schemeClr val="tx1"/>
              </a:solidFill>
              <a:latin typeface="Verdana" charset="0"/>
              <a:ea typeface="Lucida Grande" charset="0"/>
              <a:cs typeface="Lucida Grande" charset="0"/>
              <a:sym typeface="Verdana" charset="0"/>
            </a:endParaRPr>
          </a:p>
          <a:p>
            <a:pPr marL="317500" indent="-317500">
              <a:lnSpc>
                <a:spcPts val="1800"/>
              </a:lnSpc>
            </a:pPr>
            <a:endParaRPr lang="en-US">
              <a:solidFill>
                <a:schemeClr val="tx1"/>
              </a:solidFill>
              <a:ea typeface="Gill Sans Light" charset="0"/>
              <a:cs typeface="Gill Sans Light" charset="0"/>
            </a:endParaRPr>
          </a:p>
        </p:txBody>
      </p:sp>
      <p:pic>
        <p:nvPicPr>
          <p:cNvPr id="32773" name="Picture 5"/>
          <p:cNvPicPr>
            <a:picLocks noChangeAspect="1" noChangeArrowheads="1"/>
          </p:cNvPicPr>
          <p:nvPr/>
        </p:nvPicPr>
        <p:blipFill>
          <a:blip r:embed="rId5"/>
          <a:srcRect/>
          <a:stretch>
            <a:fillRect/>
          </a:stretch>
        </p:blipFill>
        <p:spPr bwMode="auto">
          <a:xfrm>
            <a:off x="3625850" y="4991100"/>
            <a:ext cx="5289550" cy="952500"/>
          </a:xfrm>
          <a:prstGeom prst="rect">
            <a:avLst/>
          </a:prstGeom>
          <a:noFill/>
          <a:ln w="12700" cap="flat">
            <a:noFill/>
            <a:miter lim="800000"/>
            <a:headEnd/>
            <a:tailEnd/>
          </a:ln>
        </p:spPr>
      </p:pic>
      <p:pic>
        <p:nvPicPr>
          <p:cNvPr id="32774" name="Picture 6"/>
          <p:cNvPicPr>
            <a:picLocks noChangeAspect="1" noChangeArrowheads="1"/>
          </p:cNvPicPr>
          <p:nvPr/>
        </p:nvPicPr>
        <p:blipFill>
          <a:blip r:embed="rId6"/>
          <a:srcRect l="1410" t="5493" r="60896"/>
          <a:stretch>
            <a:fillRect/>
          </a:stretch>
        </p:blipFill>
        <p:spPr bwMode="auto">
          <a:xfrm>
            <a:off x="6959600" y="6502400"/>
            <a:ext cx="3733800" cy="1092200"/>
          </a:xfrm>
          <a:prstGeom prst="rect">
            <a:avLst/>
          </a:prstGeom>
          <a:noFill/>
          <a:ln w="12700" cap="flat">
            <a:noFill/>
            <a:miter lim="800000"/>
            <a:headEnd/>
            <a:tailEnd/>
          </a:ln>
        </p:spPr>
      </p:pic>
      <p:pic>
        <p:nvPicPr>
          <p:cNvPr id="32775" name="Picture 7"/>
          <p:cNvPicPr>
            <a:picLocks noChangeAspect="1" noChangeArrowheads="1"/>
          </p:cNvPicPr>
          <p:nvPr/>
        </p:nvPicPr>
        <p:blipFill>
          <a:blip r:embed="rId7"/>
          <a:srcRect l="59653" t="493" r="493"/>
          <a:stretch>
            <a:fillRect/>
          </a:stretch>
        </p:blipFill>
        <p:spPr bwMode="auto">
          <a:xfrm>
            <a:off x="1765300" y="3041650"/>
            <a:ext cx="3632200" cy="1730375"/>
          </a:xfrm>
          <a:prstGeom prst="rect">
            <a:avLst/>
          </a:prstGeom>
          <a:noFill/>
          <a:ln w="12700" cap="flat">
            <a:noFill/>
            <a:miter lim="800000"/>
            <a:headEnd/>
            <a:tailEnd/>
          </a:ln>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ph type="title"/>
          </p:nvPr>
        </p:nvSpPr>
        <p:spPr>
          <a:ln/>
        </p:spPr>
        <p:txBody>
          <a:bodyPr/>
          <a:lstStyle/>
          <a:p>
            <a:r>
              <a:rPr lang="en-US" dirty="0" smtClean="0"/>
              <a:t>HOW DO I ACCESS VRI?</a:t>
            </a:r>
            <a:endParaRPr lang="en-US" dirty="0"/>
          </a:p>
        </p:txBody>
      </p:sp>
      <p:sp>
        <p:nvSpPr>
          <p:cNvPr id="34818" name="Rectangle 2"/>
          <p:cNvSpPr>
            <a:spLocks noChangeArrowheads="1"/>
          </p:cNvSpPr>
          <p:nvPr>
            <p:ph type="body" idx="1"/>
          </p:nvPr>
        </p:nvSpPr>
        <p:spPr>
          <a:ln/>
        </p:spPr>
        <p:txBody>
          <a:bodyPr/>
          <a:lstStyle/>
          <a:p>
            <a:r>
              <a:rPr lang="en-US"/>
              <a:t>You may need to register with the VRI agency ahead of time and set up an account or user profile</a:t>
            </a:r>
          </a:p>
          <a:p>
            <a:r>
              <a:rPr lang="en-US"/>
              <a:t>You will need to provide the times you might need an interpreter, the projected length of time that the interpreter will be needed, some general information about the situation, and the best billing method for your situation</a:t>
            </a:r>
          </a:p>
          <a:p>
            <a:r>
              <a:rPr lang="en-US"/>
              <a:t>It is strongly recommended that an interpreter be scheduled at least 24 hours in advance</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ph type="title"/>
          </p:nvPr>
        </p:nvSpPr>
        <p:spPr>
          <a:ln/>
        </p:spPr>
        <p:txBody>
          <a:bodyPr/>
          <a:lstStyle/>
          <a:p>
            <a:r>
              <a:rPr lang="en-US" dirty="0" smtClean="0"/>
              <a:t>HOW DO I ACCESS VRI?</a:t>
            </a:r>
            <a:endParaRPr lang="en-US" dirty="0"/>
          </a:p>
        </p:txBody>
      </p:sp>
      <p:sp>
        <p:nvSpPr>
          <p:cNvPr id="35842" name="Rectangle 2"/>
          <p:cNvSpPr>
            <a:spLocks noChangeArrowheads="1"/>
          </p:cNvSpPr>
          <p:nvPr>
            <p:ph type="body" idx="1"/>
          </p:nvPr>
        </p:nvSpPr>
        <p:spPr>
          <a:ln/>
        </p:spPr>
        <p:txBody>
          <a:bodyPr/>
          <a:lstStyle/>
          <a:p>
            <a:r>
              <a:rPr lang="en-US"/>
              <a:t>Requesting a specific interpreter may be allowed, and may require substantive advance notice (usually two weeks)</a:t>
            </a:r>
          </a:p>
          <a:p>
            <a:r>
              <a:rPr lang="en-US"/>
              <a:t>Cancellation policies may vary - usually 24 hours or more in advance results in no charge</a:t>
            </a:r>
          </a:p>
          <a:p>
            <a:r>
              <a:rPr lang="en-US"/>
              <a:t>If client fails to show up for the appointment, you will be billed for the entire scheduled time</a:t>
            </a:r>
          </a:p>
        </p:txBody>
      </p:sp>
    </p:spTree>
  </p:cSld>
  <p:clrMapOvr>
    <a:masterClrMapping/>
  </p:clrMapOvr>
  <p:transition spd="med">
    <p:cover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ph type="title"/>
          </p:nvPr>
        </p:nvSpPr>
        <p:spPr>
          <a:ln/>
        </p:spPr>
        <p:txBody>
          <a:bodyPr/>
          <a:lstStyle/>
          <a:p>
            <a:r>
              <a:rPr lang="en-US" dirty="0" smtClean="0"/>
              <a:t>HOW DO I ACCESS VRI?</a:t>
            </a:r>
            <a:endParaRPr lang="en-US" dirty="0"/>
          </a:p>
        </p:txBody>
      </p:sp>
      <p:sp>
        <p:nvSpPr>
          <p:cNvPr id="36866" name="Rectangle 2"/>
          <p:cNvSpPr>
            <a:spLocks noChangeArrowheads="1"/>
          </p:cNvSpPr>
          <p:nvPr>
            <p:ph type="body" idx="1"/>
          </p:nvPr>
        </p:nvSpPr>
        <p:spPr>
          <a:ln/>
        </p:spPr>
        <p:txBody>
          <a:bodyPr/>
          <a:lstStyle/>
          <a:p>
            <a:r>
              <a:rPr lang="en-US"/>
              <a:t>Some VRI agencies provide 24/7 service, others during business hours (8a - 5p)</a:t>
            </a:r>
          </a:p>
          <a:p>
            <a:r>
              <a:rPr lang="en-US"/>
              <a:t>Some agencies accept on-demand (or last-minute) service requests but not all</a:t>
            </a:r>
          </a:p>
          <a:p>
            <a:r>
              <a:rPr lang="en-US"/>
              <a:t>Last minute scheduling requests may incur a service charge for some agencies</a:t>
            </a:r>
          </a:p>
        </p:txBody>
      </p:sp>
    </p:spTree>
  </p:cSld>
  <p:clrMapOvr>
    <a:masterClrMapping/>
  </p:clrMapOvr>
  <p:transition spd="med">
    <p:cover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ph type="title"/>
          </p:nvPr>
        </p:nvSpPr>
        <p:spPr>
          <a:ln/>
        </p:spPr>
        <p:txBody>
          <a:bodyPr/>
          <a:lstStyle/>
          <a:p>
            <a:r>
              <a:rPr lang="en-US" dirty="0" smtClean="0"/>
              <a:t>HOW DO I ACCESS VRI?</a:t>
            </a:r>
            <a:endParaRPr lang="en-US" dirty="0"/>
          </a:p>
        </p:txBody>
      </p:sp>
      <p:sp>
        <p:nvSpPr>
          <p:cNvPr id="37890" name="Rectangle 2"/>
          <p:cNvSpPr>
            <a:spLocks noChangeArrowheads="1"/>
          </p:cNvSpPr>
          <p:nvPr>
            <p:ph type="body" idx="1"/>
          </p:nvPr>
        </p:nvSpPr>
        <p:spPr>
          <a:ln/>
        </p:spPr>
        <p:txBody>
          <a:bodyPr/>
          <a:lstStyle/>
          <a:p>
            <a:r>
              <a:rPr lang="en-US"/>
              <a:t>Cost for VRI is about $3 to $4 per minute</a:t>
            </a:r>
          </a:p>
          <a:p>
            <a:r>
              <a:rPr lang="en-US"/>
              <a:t>Some VRI agencies may require a minimum block of time (usually 10 minutes)</a:t>
            </a:r>
          </a:p>
          <a:p>
            <a:r>
              <a:rPr lang="en-US"/>
              <a:t>Some agencies may offer substantial discounts if you contract with them for a minimum number of hours per month</a:t>
            </a:r>
          </a:p>
        </p:txBody>
      </p:sp>
    </p:spTree>
  </p:cSld>
  <p:clrMapOvr>
    <a:masterClrMapping/>
  </p:clrMapOvr>
  <p:transition spd="med">
    <p:cover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ph type="title"/>
          </p:nvPr>
        </p:nvSpPr>
        <p:spPr>
          <a:ln/>
        </p:spPr>
        <p:txBody>
          <a:bodyPr/>
          <a:lstStyle/>
          <a:p>
            <a:r>
              <a:rPr lang="en-US" dirty="0" smtClean="0"/>
              <a:t>WHAT ARE THE ADVANTAGES OF VRI?</a:t>
            </a:r>
            <a:endParaRPr lang="en-US" dirty="0"/>
          </a:p>
        </p:txBody>
      </p:sp>
      <p:sp>
        <p:nvSpPr>
          <p:cNvPr id="38914" name="Rectangle 2"/>
          <p:cNvSpPr>
            <a:spLocks noChangeArrowheads="1"/>
          </p:cNvSpPr>
          <p:nvPr>
            <p:ph type="body" idx="1"/>
          </p:nvPr>
        </p:nvSpPr>
        <p:spPr>
          <a:ln/>
        </p:spPr>
        <p:txBody>
          <a:bodyPr/>
          <a:lstStyle/>
          <a:p>
            <a:r>
              <a:rPr lang="en-US"/>
              <a:t>VRI has the potential to provide qualified interpreter services in areas where qualified interpreters are limited or not available (i.e. schools and/or rural areas)</a:t>
            </a:r>
          </a:p>
          <a:p>
            <a:r>
              <a:rPr lang="en-US"/>
              <a:t>VRI is useful for last-minute needs and emergencies</a:t>
            </a:r>
          </a:p>
          <a:p>
            <a:r>
              <a:rPr lang="en-US"/>
              <a:t>VRI can be available 24 hours a day depending on vendor</a:t>
            </a:r>
          </a:p>
          <a:p>
            <a:r>
              <a:rPr lang="en-US"/>
              <a:t>VRI works best for one-on-one meetings or small groups</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ph type="title"/>
          </p:nvPr>
        </p:nvSpPr>
        <p:spPr>
          <a:ln/>
        </p:spPr>
        <p:txBody>
          <a:bodyPr/>
          <a:lstStyle/>
          <a:p>
            <a:r>
              <a:rPr lang="en-US" dirty="0" smtClean="0"/>
              <a:t>WHAT ARE THE ADVANTAGES OF VRI?</a:t>
            </a:r>
            <a:endParaRPr lang="en-US" dirty="0"/>
          </a:p>
        </p:txBody>
      </p:sp>
      <p:sp>
        <p:nvSpPr>
          <p:cNvPr id="39938" name="Rectangle 2"/>
          <p:cNvSpPr>
            <a:spLocks noChangeArrowheads="1"/>
          </p:cNvSpPr>
          <p:nvPr>
            <p:ph type="body" idx="1"/>
          </p:nvPr>
        </p:nvSpPr>
        <p:spPr>
          <a:ln/>
        </p:spPr>
        <p:txBody>
          <a:bodyPr/>
          <a:lstStyle/>
          <a:p>
            <a:r>
              <a:rPr lang="en-US"/>
              <a:t>VRI makes it easier for businesses or facilities to serve deaf customers</a:t>
            </a:r>
          </a:p>
          <a:p>
            <a:r>
              <a:rPr lang="en-US"/>
              <a:t>VRI may be accessed immediately without the user having to pay last-minute fees</a:t>
            </a:r>
          </a:p>
          <a:p>
            <a:r>
              <a:rPr lang="en-US"/>
              <a:t>Minimum time fees can be lower than for regular interpreting</a:t>
            </a:r>
          </a:p>
          <a:p>
            <a:r>
              <a:rPr lang="en-US"/>
              <a:t>Travel expenses are eliminated</a:t>
            </a:r>
          </a:p>
          <a:p>
            <a:r>
              <a:rPr lang="en-US"/>
              <a:t>Interpreter illness or weather considerations are minimized</a:t>
            </a:r>
          </a:p>
        </p:txBody>
      </p:sp>
    </p:spTree>
  </p:cSld>
  <p:clrMapOvr>
    <a:masterClrMapping/>
  </p:clrMapOvr>
  <p:transition spd="med">
    <p:cover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ph type="title"/>
          </p:nvPr>
        </p:nvSpPr>
        <p:spPr>
          <a:ln/>
        </p:spPr>
        <p:txBody>
          <a:bodyPr/>
          <a:lstStyle/>
          <a:p>
            <a:r>
              <a:rPr lang="en-US" dirty="0" smtClean="0"/>
              <a:t>WHAT ARE THE DISADVANTAGES OF VRI?</a:t>
            </a:r>
            <a:endParaRPr lang="en-US" dirty="0"/>
          </a:p>
        </p:txBody>
      </p:sp>
      <p:sp>
        <p:nvSpPr>
          <p:cNvPr id="40962" name="Rectangle 2"/>
          <p:cNvSpPr>
            <a:spLocks noChangeArrowheads="1"/>
          </p:cNvSpPr>
          <p:nvPr>
            <p:ph type="body" idx="1"/>
          </p:nvPr>
        </p:nvSpPr>
        <p:spPr>
          <a:ln/>
        </p:spPr>
        <p:txBody>
          <a:bodyPr/>
          <a:lstStyle/>
          <a:p>
            <a:r>
              <a:rPr lang="en-US"/>
              <a:t>Benefits of in-person contact is lost - some people may understand interpreters better in person</a:t>
            </a:r>
          </a:p>
          <a:p>
            <a:r>
              <a:rPr lang="en-US"/>
              <a:t>Dependence on technology - if the equipment or connection is not working, interpreting cannot take place</a:t>
            </a:r>
          </a:p>
          <a:p>
            <a:r>
              <a:rPr lang="en-US"/>
              <a:t>Regional signs may be unfamiliar</a:t>
            </a:r>
          </a:p>
          <a:p>
            <a:r>
              <a:rPr lang="en-US"/>
              <a:t>On-site interpreter services are more likely to result in effective communication than VRI services</a:t>
            </a:r>
          </a:p>
          <a:p>
            <a:endParaRPr lang="en-US"/>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ph type="title"/>
          </p:nvPr>
        </p:nvSpPr>
        <p:spPr>
          <a:ln/>
        </p:spPr>
        <p:txBody>
          <a:bodyPr/>
          <a:lstStyle/>
          <a:p>
            <a:r>
              <a:rPr lang="en-US" dirty="0" smtClean="0"/>
              <a:t>WHAT ARE THE DISADVANTAGES OF VRI?</a:t>
            </a:r>
            <a:endParaRPr lang="en-US" dirty="0"/>
          </a:p>
        </p:txBody>
      </p:sp>
      <p:sp>
        <p:nvSpPr>
          <p:cNvPr id="41986" name="Rectangle 2"/>
          <p:cNvSpPr>
            <a:spLocks noChangeArrowheads="1"/>
          </p:cNvSpPr>
          <p:nvPr>
            <p:ph type="body" idx="1"/>
          </p:nvPr>
        </p:nvSpPr>
        <p:spPr>
          <a:ln/>
        </p:spPr>
        <p:txBody>
          <a:bodyPr/>
          <a:lstStyle/>
          <a:p>
            <a:r>
              <a:rPr lang="en-US"/>
              <a:t>On-site interpreters have more physical flexibility, have greater access to visual and auditory cues and information present in the environment</a:t>
            </a:r>
          </a:p>
          <a:p>
            <a:r>
              <a:rPr lang="en-US"/>
              <a:t>On-site interpreters do not encounter technology or equipment malfunctions</a:t>
            </a:r>
          </a:p>
          <a:p>
            <a:r>
              <a:rPr lang="en-US"/>
              <a:t>On-site interpreters can respond immediately to communication events as they arise</a:t>
            </a:r>
          </a:p>
        </p:txBody>
      </p:sp>
    </p:spTree>
  </p:cSld>
  <p:clrMapOvr>
    <a:masterClrMapping/>
  </p:clrMapOvr>
  <p:transition spd="med">
    <p:cover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ph type="title"/>
          </p:nvPr>
        </p:nvSpPr>
        <p:spPr>
          <a:ln/>
        </p:spPr>
        <p:txBody>
          <a:bodyPr/>
          <a:lstStyle/>
          <a:p>
            <a:r>
              <a:rPr lang="en-US" dirty="0" smtClean="0"/>
              <a:t>SPECIAL CONSIDERATIONS FOR VRI</a:t>
            </a:r>
            <a:endParaRPr lang="en-US" dirty="0"/>
          </a:p>
        </p:txBody>
      </p:sp>
      <p:sp>
        <p:nvSpPr>
          <p:cNvPr id="43010" name="Rectangle 2"/>
          <p:cNvSpPr>
            <a:spLocks noChangeArrowheads="1"/>
          </p:cNvSpPr>
          <p:nvPr>
            <p:ph type="body" idx="1"/>
          </p:nvPr>
        </p:nvSpPr>
        <p:spPr>
          <a:ln/>
        </p:spPr>
        <p:txBody>
          <a:bodyPr/>
          <a:lstStyle/>
          <a:p>
            <a:r>
              <a:rPr lang="en-US"/>
              <a:t>Size, proximity, and position of the video screen relative to the deaf individual</a:t>
            </a:r>
          </a:p>
          <a:p>
            <a:r>
              <a:rPr lang="en-US"/>
              <a:t>Camera angles and focus</a:t>
            </a:r>
          </a:p>
          <a:p>
            <a:r>
              <a:rPr lang="en-US"/>
              <a:t>Audio quality</a:t>
            </a:r>
          </a:p>
          <a:p>
            <a:r>
              <a:rPr lang="en-US"/>
              <a:t>Privacy protocol (minimizing visual distractions)</a:t>
            </a:r>
          </a:p>
          <a:p>
            <a:r>
              <a:rPr lang="en-US"/>
              <a:t>Portability and size of equipment; ability of vendor to provide end solution to the customer</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ph type="title"/>
          </p:nvPr>
        </p:nvSpPr>
        <p:spPr>
          <a:ln/>
        </p:spPr>
        <p:txBody>
          <a:bodyPr/>
          <a:lstStyle/>
          <a:p>
            <a:r>
              <a:rPr lang="en-US" dirty="0" smtClean="0"/>
              <a:t>WHAT IS THE DIFFERENCE BETWEEN VRS AND VRI?</a:t>
            </a:r>
            <a:endParaRPr lang="en-US" dirty="0"/>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ph type="title"/>
          </p:nvPr>
        </p:nvSpPr>
        <p:spPr>
          <a:ln/>
        </p:spPr>
        <p:txBody>
          <a:bodyPr/>
          <a:lstStyle/>
          <a:p>
            <a:r>
              <a:rPr lang="en-US" dirty="0" smtClean="0"/>
              <a:t>SPECIAL CONSIDERATIONS FOR VRI</a:t>
            </a:r>
            <a:endParaRPr lang="en-US" dirty="0"/>
          </a:p>
        </p:txBody>
      </p:sp>
      <p:sp>
        <p:nvSpPr>
          <p:cNvPr id="44034" name="Rectangle 2"/>
          <p:cNvSpPr>
            <a:spLocks noChangeArrowheads="1"/>
          </p:cNvSpPr>
          <p:nvPr>
            <p:ph type="body" idx="1"/>
          </p:nvPr>
        </p:nvSpPr>
        <p:spPr>
          <a:ln/>
        </p:spPr>
        <p:txBody>
          <a:bodyPr/>
          <a:lstStyle/>
          <a:p>
            <a:r>
              <a:rPr lang="en-US"/>
              <a:t>Length of time to set up equipment and connection</a:t>
            </a:r>
          </a:p>
          <a:p>
            <a:r>
              <a:rPr lang="en-US"/>
              <a:t>Training on procedures to set up VRI</a:t>
            </a:r>
          </a:p>
          <a:p>
            <a:r>
              <a:rPr lang="en-US"/>
              <a:t>Technical issues - a need for IT staff capable of troubleshooting and resolving technical issues that may arise</a:t>
            </a:r>
          </a:p>
          <a:p>
            <a:r>
              <a:rPr lang="en-US"/>
              <a:t>Accommodation of video bandwidth</a:t>
            </a:r>
          </a:p>
          <a:p>
            <a:r>
              <a:rPr lang="en-US"/>
              <a:t>Monitoring of VRI effectiveness on an ongoing basis</a:t>
            </a:r>
          </a:p>
        </p:txBody>
      </p:sp>
    </p:spTree>
  </p:cSld>
  <p:clrMapOvr>
    <a:masterClrMapping/>
  </p:clrMapOvr>
  <p:transition spd="med">
    <p:cover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ph type="title"/>
          </p:nvPr>
        </p:nvSpPr>
        <p:spPr>
          <a:ln/>
        </p:spPr>
        <p:txBody>
          <a:bodyPr/>
          <a:lstStyle/>
          <a:p>
            <a:r>
              <a:rPr lang="en-US" dirty="0" smtClean="0"/>
              <a:t>QUESTIONS?</a:t>
            </a:r>
            <a:endParaRPr lang="en-US"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ph type="title"/>
          </p:nvPr>
        </p:nvSpPr>
        <p:spPr>
          <a:ln/>
        </p:spPr>
        <p:txBody>
          <a:bodyPr/>
          <a:lstStyle/>
          <a:p>
            <a:r>
              <a:rPr lang="en-US" dirty="0" smtClean="0"/>
              <a:t>THANK YOU!</a:t>
            </a:r>
            <a:endParaRPr lang="en-US"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ph type="title"/>
          </p:nvPr>
        </p:nvSpPr>
        <p:spPr>
          <a:ln/>
        </p:spPr>
        <p:txBody>
          <a:bodyPr/>
          <a:lstStyle/>
          <a:p>
            <a:r>
              <a:rPr lang="en-US" dirty="0" smtClean="0"/>
              <a:t>VIDEO RELAY SERVICE (VRS)</a:t>
            </a:r>
            <a:endParaRPr lang="en-US" dirty="0"/>
          </a:p>
        </p:txBody>
      </p:sp>
      <p:pic>
        <p:nvPicPr>
          <p:cNvPr id="21506" name="Picture 2"/>
          <p:cNvPicPr>
            <a:picLocks noChangeAspect="1" noChangeArrowheads="1"/>
          </p:cNvPicPr>
          <p:nvPr/>
        </p:nvPicPr>
        <p:blipFill>
          <a:blip r:embed="rId3"/>
          <a:srcRect/>
          <a:stretch>
            <a:fillRect/>
          </a:stretch>
        </p:blipFill>
        <p:spPr bwMode="auto">
          <a:xfrm>
            <a:off x="879475" y="3422650"/>
            <a:ext cx="11231563" cy="3340100"/>
          </a:xfrm>
          <a:prstGeom prst="rect">
            <a:avLst/>
          </a:prstGeom>
          <a:noFill/>
          <a:ln w="12700" cap="flat">
            <a:noFill/>
            <a:miter lim="800000"/>
            <a:headEnd/>
            <a:tailEnd/>
          </a:ln>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ph type="title"/>
          </p:nvPr>
        </p:nvSpPr>
        <p:spPr>
          <a:ln/>
        </p:spPr>
        <p:txBody>
          <a:bodyPr/>
          <a:lstStyle/>
          <a:p>
            <a:r>
              <a:rPr lang="en-US" dirty="0" smtClean="0"/>
              <a:t>VIDEO REMOTE INTERPRETING (VRI)</a:t>
            </a:r>
            <a:endParaRPr lang="en-US" dirty="0"/>
          </a:p>
        </p:txBody>
      </p:sp>
      <p:pic>
        <p:nvPicPr>
          <p:cNvPr id="24578" name="Picture 2"/>
          <p:cNvPicPr>
            <a:picLocks noChangeAspect="1" noChangeArrowheads="1"/>
          </p:cNvPicPr>
          <p:nvPr/>
        </p:nvPicPr>
        <p:blipFill>
          <a:blip r:embed="rId3"/>
          <a:srcRect/>
          <a:stretch>
            <a:fillRect/>
          </a:stretch>
        </p:blipFill>
        <p:spPr bwMode="auto">
          <a:xfrm>
            <a:off x="2730500" y="3425825"/>
            <a:ext cx="7340600" cy="4587875"/>
          </a:xfrm>
          <a:prstGeom prst="rect">
            <a:avLst/>
          </a:prstGeom>
          <a:noFill/>
          <a:ln w="12700" cap="flat">
            <a:noFill/>
            <a:miter lim="800000"/>
            <a:headEnd/>
            <a:tailEnd/>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ph type="title"/>
          </p:nvPr>
        </p:nvSpPr>
        <p:spPr>
          <a:ln/>
        </p:spPr>
        <p:txBody>
          <a:bodyPr/>
          <a:lstStyle/>
          <a:p>
            <a:r>
              <a:rPr lang="en-US" dirty="0" smtClean="0"/>
              <a:t>MANDATES</a:t>
            </a:r>
            <a:endParaRPr lang="en-US" dirty="0"/>
          </a:p>
        </p:txBody>
      </p:sp>
      <p:sp>
        <p:nvSpPr>
          <p:cNvPr id="26626" name="Rectangle 2"/>
          <p:cNvSpPr>
            <a:spLocks noChangeArrowheads="1"/>
          </p:cNvSpPr>
          <p:nvPr>
            <p:ph type="body" idx="1"/>
          </p:nvPr>
        </p:nvSpPr>
        <p:spPr>
          <a:ln/>
        </p:spPr>
        <p:txBody>
          <a:bodyPr/>
          <a:lstStyle/>
          <a:p>
            <a:r>
              <a:rPr lang="en-US"/>
              <a:t>The Americans with Disabilities Act (ADA) of 1990 mandates auxiliary aids/effective communications for persons with communications disabilities in Titles I, II &amp; III</a:t>
            </a:r>
          </a:p>
          <a:p>
            <a:r>
              <a:rPr lang="en-US"/>
              <a:t>Title IV of the ADA requires telecommunications access by establishing Telecommunications Relay Services</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ph type="title"/>
          </p:nvPr>
        </p:nvSpPr>
        <p:spPr>
          <a:ln/>
        </p:spPr>
        <p:txBody>
          <a:bodyPr/>
          <a:lstStyle/>
          <a:p>
            <a:r>
              <a:rPr lang="en-US" dirty="0" smtClean="0"/>
              <a:t>MANDATES</a:t>
            </a:r>
            <a:endParaRPr lang="en-US" dirty="0"/>
          </a:p>
        </p:txBody>
      </p:sp>
      <p:sp>
        <p:nvSpPr>
          <p:cNvPr id="27650" name="Rectangle 2"/>
          <p:cNvSpPr>
            <a:spLocks noChangeArrowheads="1"/>
          </p:cNvSpPr>
          <p:nvPr>
            <p:ph type="body" idx="1"/>
          </p:nvPr>
        </p:nvSpPr>
        <p:spPr>
          <a:ln/>
        </p:spPr>
        <p:txBody>
          <a:bodyPr/>
          <a:lstStyle/>
          <a:p>
            <a:r>
              <a:rPr lang="en-US"/>
              <a:t>The FCC regulates TRS and VRS as well as STS, IP Relay, Spanish TRS/STS and CapTel</a:t>
            </a:r>
          </a:p>
          <a:p>
            <a:r>
              <a:rPr lang="en-US"/>
              <a:t>VRI is not regulated by any Federal or state agency, but meets the fundamental rights ensured by ADA through provision of qualified sign language interpreters for persons who are deaf, deaf-blind, or hard of hearing</a:t>
            </a:r>
          </a:p>
        </p:txBody>
      </p:sp>
    </p:spTree>
  </p:cSld>
  <p:clrMapOvr>
    <a:masterClrMapping/>
  </p:clrMapOvr>
  <p:transition spd="med">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ph type="title"/>
          </p:nvPr>
        </p:nvSpPr>
        <p:spPr>
          <a:ln/>
        </p:spPr>
        <p:txBody>
          <a:bodyPr/>
          <a:lstStyle/>
          <a:p>
            <a:r>
              <a:rPr lang="en-US" dirty="0" smtClean="0"/>
              <a:t>MANDATES</a:t>
            </a:r>
            <a:endParaRPr lang="en-US" dirty="0"/>
          </a:p>
        </p:txBody>
      </p:sp>
      <p:sp>
        <p:nvSpPr>
          <p:cNvPr id="28674" name="Rectangle 2"/>
          <p:cNvSpPr>
            <a:spLocks noChangeArrowheads="1"/>
          </p:cNvSpPr>
          <p:nvPr>
            <p:ph type="body" idx="1"/>
          </p:nvPr>
        </p:nvSpPr>
        <p:spPr>
          <a:ln/>
        </p:spPr>
        <p:txBody>
          <a:bodyPr/>
          <a:lstStyle/>
          <a:p>
            <a:r>
              <a:rPr lang="en-US"/>
              <a:t>FCC regulations specifically forbid VRS to be used as a substitute for in-person interpreting services where both deaf and hearing consumers are in the same location </a:t>
            </a:r>
          </a:p>
        </p:txBody>
      </p:sp>
    </p:spTree>
  </p:cSld>
  <p:clrMapOvr>
    <a:masterClrMapping/>
  </p:clrMapOvr>
  <p:transition spd="med">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ph type="title"/>
          </p:nvPr>
        </p:nvSpPr>
        <p:spPr>
          <a:ln/>
        </p:spPr>
        <p:txBody>
          <a:bodyPr/>
          <a:lstStyle/>
          <a:p>
            <a:r>
              <a:rPr lang="en-US" dirty="0" smtClean="0"/>
              <a:t>WHAT VIDEO EQUIPMENT IS NEEDED FOR VRI?</a:t>
            </a:r>
            <a:endParaRPr lang="en-US" dirty="0"/>
          </a:p>
        </p:txBody>
      </p:sp>
      <p:sp>
        <p:nvSpPr>
          <p:cNvPr id="29698" name="Rectangle 2"/>
          <p:cNvSpPr>
            <a:spLocks noChangeArrowheads="1"/>
          </p:cNvSpPr>
          <p:nvPr>
            <p:ph type="body" idx="1"/>
          </p:nvPr>
        </p:nvSpPr>
        <p:spPr>
          <a:xfrm>
            <a:off x="355600" y="3187700"/>
            <a:ext cx="12293600" cy="4889500"/>
          </a:xfrm>
          <a:ln/>
        </p:spPr>
        <p:txBody>
          <a:bodyPr numCol="2"/>
          <a:lstStyle/>
          <a:p>
            <a:r>
              <a:rPr lang="en-US" dirty="0"/>
              <a:t>A computer system with a small camera mounted on the monitor, video conferencing software installed, and a microphone and speakers attached to it </a:t>
            </a:r>
          </a:p>
          <a:p>
            <a:r>
              <a:rPr lang="en-US" dirty="0"/>
              <a:t>A high-speed broadband connection (a minimum of 384 kbps symmetric bandwidth)</a:t>
            </a:r>
          </a:p>
        </p:txBody>
      </p:sp>
      <p:pic>
        <p:nvPicPr>
          <p:cNvPr id="29699" name="Picture 3"/>
          <p:cNvPicPr>
            <a:picLocks noChangeAspect="1" noChangeArrowheads="1"/>
          </p:cNvPicPr>
          <p:nvPr/>
        </p:nvPicPr>
        <p:blipFill>
          <a:blip r:embed="rId3"/>
          <a:srcRect/>
          <a:stretch>
            <a:fillRect/>
          </a:stretch>
        </p:blipFill>
        <p:spPr bwMode="auto">
          <a:xfrm>
            <a:off x="7156450" y="5505450"/>
            <a:ext cx="5003800" cy="4133850"/>
          </a:xfrm>
          <a:prstGeom prst="rect">
            <a:avLst/>
          </a:prstGeom>
          <a:noFill/>
          <a:ln w="12700" cap="flat">
            <a:noFill/>
            <a:miter lim="800000"/>
            <a:headEnd/>
            <a:tailEnd/>
          </a:ln>
          <a:effectLst>
            <a:outerShdw dist="76199" dir="2700000" algn="ctr" rotWithShape="0">
              <a:schemeClr val="bg2">
                <a:alpha val="75000"/>
              </a:schemeClr>
            </a:outerShdw>
          </a:effec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ph type="title"/>
          </p:nvPr>
        </p:nvSpPr>
        <p:spPr>
          <a:ln/>
        </p:spPr>
        <p:txBody>
          <a:bodyPr/>
          <a:lstStyle/>
          <a:p>
            <a:r>
              <a:rPr lang="en-US" dirty="0" smtClean="0"/>
              <a:t>WHAT VIDEO EQUIPMENT IS NEEDED FOR VRI?</a:t>
            </a:r>
            <a:endParaRPr lang="en-US" dirty="0"/>
          </a:p>
        </p:txBody>
      </p:sp>
      <p:sp>
        <p:nvSpPr>
          <p:cNvPr id="31746" name="Rectangle 2"/>
          <p:cNvSpPr>
            <a:spLocks noChangeArrowheads="1"/>
          </p:cNvSpPr>
          <p:nvPr>
            <p:ph type="body" idx="1"/>
          </p:nvPr>
        </p:nvSpPr>
        <p:spPr>
          <a:xfrm>
            <a:off x="355600" y="3187700"/>
            <a:ext cx="6070600" cy="5842000"/>
          </a:xfrm>
          <a:ln/>
        </p:spPr>
        <p:txBody>
          <a:bodyPr/>
          <a:lstStyle/>
          <a:p>
            <a:r>
              <a:rPr lang="en-US" dirty="0"/>
              <a:t>A videophone (H.323 or SIP/H.264 video coding standard, minimum 30 fps full motion video)</a:t>
            </a:r>
          </a:p>
          <a:p>
            <a:r>
              <a:rPr lang="en-US" dirty="0"/>
              <a:t>A publicly routable static    IP address</a:t>
            </a:r>
          </a:p>
          <a:p>
            <a:r>
              <a:rPr lang="en-US" dirty="0"/>
              <a:t>A power outlet</a:t>
            </a:r>
          </a:p>
        </p:txBody>
      </p:sp>
      <p:pic>
        <p:nvPicPr>
          <p:cNvPr id="31747" name="Picture 3"/>
          <p:cNvPicPr>
            <a:picLocks noChangeAspect="1" noChangeArrowheads="1"/>
          </p:cNvPicPr>
          <p:nvPr/>
        </p:nvPicPr>
        <p:blipFill>
          <a:blip r:embed="rId2"/>
          <a:srcRect/>
          <a:stretch>
            <a:fillRect/>
          </a:stretch>
        </p:blipFill>
        <p:spPr bwMode="auto">
          <a:xfrm>
            <a:off x="7161213" y="3314700"/>
            <a:ext cx="3646487" cy="5321300"/>
          </a:xfrm>
          <a:prstGeom prst="rect">
            <a:avLst/>
          </a:prstGeom>
          <a:noFill/>
          <a:ln w="12700" cap="flat">
            <a:noFill/>
            <a:miter lim="800000"/>
            <a:headEnd/>
            <a:tailEnd/>
          </a:ln>
          <a:effectLst>
            <a:outerShdw dist="76199" dir="2700000" algn="ctr" rotWithShape="0">
              <a:schemeClr val="bg2">
                <a:alpha val="75000"/>
              </a:schemeClr>
            </a:outerShdw>
          </a:effectLst>
        </p:spPr>
      </p:pic>
    </p:spTree>
  </p:cSld>
  <p:clrMapOvr>
    <a:masterClrMapping/>
  </p:clrMapOvr>
  <p:transition spd="med">
    <p:cover dir="r"/>
  </p:transition>
</p:sld>
</file>

<file path=ppt/theme/theme1.xml><?xml version="1.0" encoding="utf-8"?>
<a:theme xmlns:a="http://schemas.openxmlformats.org/drawingml/2006/main" name="Title &amp; Subtitle - Photo">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 Photo">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Subtitle -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 Right">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 Right">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Subtitle">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Left">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 Left">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Bullets &amp; Photo">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Bullets &amp; Photo">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Bullets">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ullets">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Blan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lan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Blank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lank - Dar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Blank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Photo - Vertical">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Vertical">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Title - Top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 Top - Dar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 Top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 Center">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 Center">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Top">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 Top">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Bullets">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amp; Bullets - 2 Column">
  <a:themeElements>
    <a:clrScheme name="">
      <a:dk1>
        <a:srgbClr val="414141"/>
      </a:dk1>
      <a:lt1>
        <a:srgbClr val="FFFFFF"/>
      </a:lt1>
      <a:dk2>
        <a:srgbClr val="000000"/>
      </a:dk2>
      <a:lt2>
        <a:srgbClr val="00000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 2 Column">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Horizontal">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Horizontal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Horizontal - Dar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Photo - Horizontal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Vertical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Vertical - Dar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Photo - Vertical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amp; Subtitle - Photo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 Photo - Dar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Subtitle - Photo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TotalTime>
  <Pages>0</Pages>
  <Words>1175</Words>
  <Characters>0</Characters>
  <PresentationFormat>Custom</PresentationFormat>
  <Lines>0</Lines>
  <Paragraphs>78</Paragraphs>
  <Slides>22</Slides>
  <Notes>5</Notes>
  <HiddenSlides>0</HiddenSlides>
  <MMClips>0</MMClips>
  <ScaleCrop>false</ScaleCrop>
  <HeadingPairs>
    <vt:vector size="6" baseType="variant">
      <vt:variant>
        <vt:lpstr>Fonts Used</vt:lpstr>
      </vt:variant>
      <vt:variant>
        <vt:i4>5</vt:i4>
      </vt:variant>
      <vt:variant>
        <vt:lpstr>Theme</vt:lpstr>
      </vt:variant>
      <vt:variant>
        <vt:i4>18</vt:i4>
      </vt:variant>
      <vt:variant>
        <vt:lpstr>Slide Titles</vt:lpstr>
      </vt:variant>
      <vt:variant>
        <vt:i4>22</vt:i4>
      </vt:variant>
    </vt:vector>
  </HeadingPairs>
  <TitlesOfParts>
    <vt:vector size="45" baseType="lpstr">
      <vt:lpstr>Gill Sans Light</vt:lpstr>
      <vt:lpstr>ヒラギノ角ゴ ProN W3</vt:lpstr>
      <vt:lpstr>Helvetica</vt:lpstr>
      <vt:lpstr>Verdana</vt:lpstr>
      <vt:lpstr>Lucida Grande</vt:lpstr>
      <vt:lpstr>Title &amp; Subtitle - Photo</vt:lpstr>
      <vt:lpstr>Title - Center</vt:lpstr>
      <vt:lpstr>Title - Top</vt:lpstr>
      <vt:lpstr>Title &amp; Bullets</vt:lpstr>
      <vt:lpstr>Title &amp; Bullets - 2 Column</vt:lpstr>
      <vt:lpstr>Photo - Horizontal</vt:lpstr>
      <vt:lpstr>Photo - Horizontal - Dark</vt:lpstr>
      <vt:lpstr>Photo - Vertical - Dark</vt:lpstr>
      <vt:lpstr>Title &amp; Subtitle - Photo - Dark</vt:lpstr>
      <vt:lpstr>Title &amp; Bullets - Right</vt:lpstr>
      <vt:lpstr>Title &amp; Subtitle</vt:lpstr>
      <vt:lpstr>Title &amp; Bullets - Left</vt:lpstr>
      <vt:lpstr>Title, Bullets &amp; Photo</vt:lpstr>
      <vt:lpstr>Bullets</vt:lpstr>
      <vt:lpstr>Blank</vt:lpstr>
      <vt:lpstr>Blank - Dark</vt:lpstr>
      <vt:lpstr>Photo - Vertical</vt:lpstr>
      <vt:lpstr>Title - Top - Dark</vt:lpstr>
      <vt:lpstr>VRI</vt:lpstr>
      <vt:lpstr>WHAT IS THE DIFFERENCE BETWEEN VRS AND VRI?</vt:lpstr>
      <vt:lpstr>VIDEO RELAY SERVICE (VRS)</vt:lpstr>
      <vt:lpstr>VIDEO REMOTE INTERPRETING (VRI)</vt:lpstr>
      <vt:lpstr>MANDATES</vt:lpstr>
      <vt:lpstr>MANDATES</vt:lpstr>
      <vt:lpstr>MANDATES</vt:lpstr>
      <vt:lpstr>WHAT VIDEO EQUIPMENT IS NEEDED FOR VRI?</vt:lpstr>
      <vt:lpstr>WHAT VIDEO EQUIPMENT IS NEEDED FOR VRI?</vt:lpstr>
      <vt:lpstr>WHO DOES VRI SERVICES?</vt:lpstr>
      <vt:lpstr>HOW DO I ACCESS VRI?</vt:lpstr>
      <vt:lpstr>HOW DO I ACCESS VRI?</vt:lpstr>
      <vt:lpstr>HOW DO I ACCESS VRI?</vt:lpstr>
      <vt:lpstr>HOW DO I ACCESS VRI?</vt:lpstr>
      <vt:lpstr>WHAT ARE THE ADVANTAGES OF VRI?</vt:lpstr>
      <vt:lpstr>WHAT ARE THE ADVANTAGES OF VRI?</vt:lpstr>
      <vt:lpstr>WHAT ARE THE DISADVANTAGES OF VRI?</vt:lpstr>
      <vt:lpstr>WHAT ARE THE DISADVANTAGES OF VRI?</vt:lpstr>
      <vt:lpstr>SPECIAL CONSIDERATIONS FOR VRI</vt:lpstr>
      <vt:lpstr>SPECIAL CONSIDERATIONS FOR VRI</vt:lpstr>
      <vt:lpstr>QUESTIONS?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VRI</dc:title>
  <dc:subject/>
  <dc:creator/>
  <cp:keywords/>
  <dc:description/>
  <cp:lastModifiedBy>Cole Robison</cp:lastModifiedBy>
  <cp:revision>3</cp:revision>
  <dcterms:modified xsi:type="dcterms:W3CDTF">2009-04-17T20:34:11Z</dcterms:modified>
</cp:coreProperties>
</file>