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0" r:id="rId12"/>
    <p:sldId id="266" r:id="rId13"/>
    <p:sldId id="267" r:id="rId14"/>
    <p:sldId id="268" r:id="rId15"/>
    <p:sldId id="269" r:id="rId16"/>
    <p:sldId id="270" r:id="rId17"/>
    <p:sldId id="273" r:id="rId18"/>
    <p:sldId id="271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2C85C-3B9D-4FE6-B0D4-66F9357A32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9101E-D915-4EE5-8B23-9FDE91499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(Recap what’s involved: review and approval prior to plan submission, statement in high-level plan, WCAT</a:t>
            </a:r>
            <a:r>
              <a:rPr lang="en-US" baseline="0" dirty="0" smtClean="0"/>
              <a:t> use in detailed plan)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9101E-D915-4EE5-8B23-9FDE9149988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9101E-D915-4EE5-8B23-9FDE9149988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906713"/>
            <a:ext cx="6931026" cy="1500187"/>
          </a:xfrm>
        </p:spPr>
        <p:txBody>
          <a:bodyPr anchor="b"/>
          <a:lstStyle>
            <a:lvl1pPr marL="0" indent="0" algn="ctr">
              <a:buNone/>
              <a:defRPr sz="2000" b="1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70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A5459-1838-4B63-AB66-2C264AAB14A5}" type="datetimeFigureOut">
              <a:rPr lang="en-US" smtClean="0"/>
              <a:pPr/>
              <a:t>1/13/2011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50800" dir="13500000">
              <a:srgbClr val="000000">
                <a:alpha val="60000"/>
              </a:srgbClr>
            </a:innerShdw>
          </a:effectLst>
          <a:latin typeface="Verdan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cs@captionsolutions.com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treamtext.ne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crobison\My%20Documents\My%20Dropbox\DISC\Board%20of%20Education%20Meeting.wmv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Kansas Partnership for</a:t>
            </a:r>
            <a:br>
              <a:rPr lang="en-US" dirty="0" smtClean="0"/>
            </a:br>
            <a:r>
              <a:rPr lang="en-US" dirty="0" smtClean="0"/>
              <a:t>Accessible Technology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January 12, 2011 Meeting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Captioning Pilot Projects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ion Solutions, L.L.C.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6164"/>
          <a:stretch/>
        </p:blipFill>
        <p:spPr>
          <a:xfrm>
            <a:off x="751115" y="1241979"/>
            <a:ext cx="3211286" cy="1507929"/>
          </a:xfrm>
        </p:spPr>
      </p:pic>
      <p:sp>
        <p:nvSpPr>
          <p:cNvPr id="6" name="TextBox 5"/>
          <p:cNvSpPr txBox="1"/>
          <p:nvPr/>
        </p:nvSpPr>
        <p:spPr>
          <a:xfrm>
            <a:off x="4515394" y="1600200"/>
            <a:ext cx="3886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 pitchFamily="34" charset="0"/>
              </a:rPr>
              <a:t>Kala J. Patterson</a:t>
            </a:r>
          </a:p>
          <a:p>
            <a:r>
              <a:rPr lang="en-US" sz="2000" dirty="0" smtClean="0">
                <a:latin typeface="Verdana" pitchFamily="34" charset="0"/>
              </a:rPr>
              <a:t>1-877-674-5800</a:t>
            </a:r>
            <a:endParaRPr lang="en-US" sz="2000" dirty="0" smtClean="0">
              <a:latin typeface="Verdana" pitchFamily="34" charset="0"/>
              <a:hlinkClick r:id="rId3"/>
            </a:endParaRPr>
          </a:p>
          <a:p>
            <a:r>
              <a:rPr lang="en-US" dirty="0" smtClean="0">
                <a:latin typeface="Verdana" pitchFamily="34" charset="0"/>
                <a:hlinkClick r:id="rId3"/>
              </a:rPr>
              <a:t>admincs@captionsolutions.com</a:t>
            </a:r>
            <a:r>
              <a:rPr lang="en-US" dirty="0" smtClean="0">
                <a:latin typeface="Verdana" pitchFamily="34" charset="0"/>
              </a:rPr>
              <a:t> 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99" y="2826951"/>
            <a:ext cx="7315200" cy="342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768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Verdana" pitchFamily="34" charset="0"/>
              </a:rPr>
              <a:t>Closed Caption Pilot - 1/11/2011 - 10:00–12:00 Kansas State Board of Education</a:t>
            </a:r>
          </a:p>
          <a:p>
            <a:pPr marL="342900" indent="-342900">
              <a:spcBef>
                <a:spcPts val="600"/>
              </a:spcBef>
              <a:spcAft>
                <a:spcPts val="768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Verdana" pitchFamily="34" charset="0"/>
              </a:rPr>
              <a:t>CART </a:t>
            </a:r>
            <a:r>
              <a:rPr lang="en-US" dirty="0" smtClean="0">
                <a:latin typeface="Verdana" pitchFamily="34" charset="0"/>
              </a:rPr>
              <a:t>services (Communications Access Real-time Translation)</a:t>
            </a:r>
          </a:p>
          <a:p>
            <a:pPr marL="342900" indent="-342900">
              <a:spcBef>
                <a:spcPts val="600"/>
              </a:spcBef>
              <a:spcAft>
                <a:spcPts val="768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err="1" smtClean="0">
                <a:latin typeface="Verdana" pitchFamily="34" charset="0"/>
              </a:rPr>
              <a:t>StreamText</a:t>
            </a:r>
            <a:r>
              <a:rPr lang="en-US" sz="2000" dirty="0" smtClean="0">
                <a:latin typeface="Verdana" pitchFamily="34" charset="0"/>
              </a:rPr>
              <a:t> – </a:t>
            </a:r>
            <a:r>
              <a:rPr lang="en-US" sz="2000" dirty="0" smtClean="0">
                <a:latin typeface="Verdana" pitchFamily="34" charset="0"/>
                <a:hlinkClick r:id="rId4"/>
              </a:rPr>
              <a:t>http://streamtext.net</a:t>
            </a:r>
            <a:r>
              <a:rPr lang="en-US" sz="2000" dirty="0" smtClean="0">
                <a:latin typeface="Verdana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768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Verdana" pitchFamily="34" charset="0"/>
              </a:rPr>
              <a:t>Demo (Issues)</a:t>
            </a:r>
          </a:p>
          <a:p>
            <a:pPr marL="342900" indent="-342900">
              <a:spcBef>
                <a:spcPts val="600"/>
              </a:spcBef>
              <a:spcAft>
                <a:spcPts val="768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Verdana" pitchFamily="34" charset="0"/>
              </a:rPr>
              <a:t>Integration</a:t>
            </a:r>
          </a:p>
          <a:p>
            <a:pPr marL="342900" indent="-342900">
              <a:spcBef>
                <a:spcPts val="600"/>
              </a:spcBef>
              <a:spcAft>
                <a:spcPts val="768"/>
              </a:spcAft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Verdana" pitchFamily="34" charset="0"/>
              </a:rPr>
              <a:t>Event Transcripts</a:t>
            </a:r>
            <a:endParaRPr lang="en-US" dirty="0" smtClean="0">
              <a:latin typeface="Verdan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Board of Education Meeting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9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Board of Education Meeting</a:t>
            </a:r>
            <a:endParaRPr lang="en-US" dirty="0"/>
          </a:p>
        </p:txBody>
      </p:sp>
      <p:pic>
        <p:nvPicPr>
          <p:cNvPr id="8" name="Board of Education Meeting.wmv" descr="Short movie clip of screencast of the Kansas Department of Education web page streaming video of the Board of Education meeting, with captions.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738184"/>
            <a:ext cx="8229600" cy="4281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Legislative Committee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Two rooms</a:t>
            </a:r>
          </a:p>
          <a:p>
            <a:pPr lvl="1"/>
            <a:r>
              <a:rPr lang="en-US" dirty="0" smtClean="0"/>
              <a:t>Old Supreme Court room</a:t>
            </a:r>
          </a:p>
          <a:p>
            <a:pPr lvl="1"/>
            <a:r>
              <a:rPr lang="en-US" dirty="0" smtClean="0"/>
              <a:t>Committee room 548</a:t>
            </a:r>
          </a:p>
          <a:p>
            <a:r>
              <a:rPr lang="en-US" dirty="0" smtClean="0"/>
              <a:t>Video application in place</a:t>
            </a:r>
          </a:p>
          <a:p>
            <a:pPr lvl="1"/>
            <a:r>
              <a:rPr lang="en-US" dirty="0" smtClean="0"/>
              <a:t>Storage format will include robust caption support</a:t>
            </a:r>
          </a:p>
          <a:p>
            <a:r>
              <a:rPr lang="en-US" dirty="0" smtClean="0"/>
              <a:t>Grant request for video hardware</a:t>
            </a:r>
          </a:p>
          <a:p>
            <a:r>
              <a:rPr lang="en-US" dirty="0" smtClean="0"/>
              <a:t>Captioning by “re-talking”</a:t>
            </a:r>
          </a:p>
          <a:p>
            <a:pPr lvl="1"/>
            <a:r>
              <a:rPr lang="en-US" dirty="0" smtClean="0"/>
              <a:t>Re-talkers identified</a:t>
            </a:r>
          </a:p>
          <a:p>
            <a:r>
              <a:rPr lang="en-US" dirty="0" smtClean="0"/>
              <a:t>Up in March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the State Address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Confirmed that telecast will be captioned by KPTS, as has been done in the past</a:t>
            </a:r>
          </a:p>
          <a:p>
            <a:r>
              <a:rPr lang="en-US" dirty="0" smtClean="0"/>
              <a:t>KPTS will forward caption file for web use.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Accessibility Assessment Tool Procurement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 for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Bid event EVT0000261 mailed November 5, closed December 3</a:t>
            </a:r>
          </a:p>
          <a:p>
            <a:r>
              <a:rPr lang="en-US" dirty="0" smtClean="0"/>
              <a:t>Received and have been reviewing a small number of bids</a:t>
            </a:r>
          </a:p>
          <a:p>
            <a:r>
              <a:rPr lang="en-US" dirty="0" smtClean="0"/>
              <a:t>Questions to vendors sent Monday, responses due Friday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2000" dirty="0" smtClean="0"/>
              <a:t>Mike Branam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dirty="0" smtClean="0"/>
              <a:t>Department on Aging</a:t>
            </a:r>
            <a:endParaRPr lang="en-US" sz="2000" dirty="0" smtClean="0"/>
          </a:p>
          <a:p>
            <a:r>
              <a:rPr lang="en-US" sz="2000" dirty="0" smtClean="0"/>
              <a:t>Anthony Fadale</a:t>
            </a:r>
            <a:br>
              <a:rPr lang="en-US" sz="2000" dirty="0" smtClean="0"/>
            </a:br>
            <a:r>
              <a:rPr lang="en-US" sz="1800" dirty="0" smtClean="0"/>
              <a:t>State ADA Coordinator</a:t>
            </a:r>
            <a:endParaRPr lang="en-US" sz="2000" dirty="0" smtClean="0"/>
          </a:p>
          <a:p>
            <a:r>
              <a:rPr lang="en-US" sz="2000" dirty="0" smtClean="0"/>
              <a:t>Michael Fienen</a:t>
            </a:r>
            <a:br>
              <a:rPr lang="en-US" sz="2000" dirty="0" smtClean="0"/>
            </a:br>
            <a:r>
              <a:rPr lang="en-US" sz="1800" dirty="0" smtClean="0"/>
              <a:t>Pittsburg State University</a:t>
            </a:r>
            <a:endParaRPr lang="en-US" sz="2000" dirty="0" smtClean="0"/>
          </a:p>
          <a:p>
            <a:r>
              <a:rPr lang="en-US" sz="2000" dirty="0" smtClean="0"/>
              <a:t>Duncan Friend</a:t>
            </a:r>
            <a:br>
              <a:rPr lang="en-US" sz="2000" dirty="0" smtClean="0"/>
            </a:br>
            <a:r>
              <a:rPr lang="en-US" sz="1800" dirty="0" smtClean="0"/>
              <a:t>DISC</a:t>
            </a:r>
            <a:endParaRPr lang="en-US" sz="2000" dirty="0" smtClean="0"/>
          </a:p>
          <a:p>
            <a:pPr>
              <a:spcAft>
                <a:spcPts val="3000"/>
              </a:spcAft>
            </a:pPr>
            <a:r>
              <a:rPr lang="en-US" sz="2000" dirty="0" smtClean="0"/>
              <a:t>Libby Peters / Phil White</a:t>
            </a:r>
            <a:br>
              <a:rPr lang="en-US" sz="2000" dirty="0" smtClean="0"/>
            </a:br>
            <a:r>
              <a:rPr lang="en-US" sz="1800" dirty="0" smtClean="0"/>
              <a:t>Department of Social and Rehabilitation Services</a:t>
            </a:r>
            <a:endParaRPr lang="en-US" sz="2000" dirty="0" smtClean="0"/>
          </a:p>
          <a:p>
            <a:r>
              <a:rPr lang="en-US" sz="2000" dirty="0" smtClean="0"/>
              <a:t>Cole Robison</a:t>
            </a:r>
            <a:br>
              <a:rPr lang="en-US" sz="2000" dirty="0" smtClean="0"/>
            </a:br>
            <a:r>
              <a:rPr lang="en-US" sz="1800" dirty="0" smtClean="0"/>
              <a:t>DISC</a:t>
            </a:r>
            <a:endParaRPr lang="en-US" sz="2000" dirty="0" smtClean="0"/>
          </a:p>
          <a:p>
            <a:r>
              <a:rPr lang="en-US" sz="2000" dirty="0" smtClean="0"/>
              <a:t>Anthony Schlinsog</a:t>
            </a:r>
            <a:br>
              <a:rPr lang="en-US" sz="2000" dirty="0" smtClean="0"/>
            </a:br>
            <a:r>
              <a:rPr lang="en-US" sz="1800" dirty="0" smtClean="0"/>
              <a:t>Department of Transportation</a:t>
            </a:r>
            <a:endParaRPr lang="en-US" sz="2000" dirty="0" smtClean="0"/>
          </a:p>
          <a:p>
            <a:r>
              <a:rPr lang="en-US" sz="2000" dirty="0" smtClean="0"/>
              <a:t>John Waldo</a:t>
            </a:r>
            <a:br>
              <a:rPr lang="en-US" sz="2000" dirty="0" smtClean="0"/>
            </a:br>
            <a:r>
              <a:rPr lang="en-US" sz="1800" dirty="0" smtClean="0"/>
              <a:t>Department of Revenue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 3 times to date</a:t>
            </a:r>
          </a:p>
          <a:p>
            <a:r>
              <a:rPr lang="en-US" dirty="0" smtClean="0"/>
              <a:t>Reviewed proposals, came up with questions</a:t>
            </a:r>
          </a:p>
          <a:p>
            <a:r>
              <a:rPr lang="en-US" dirty="0" smtClean="0"/>
              <a:t>Experimenting with trial access</a:t>
            </a:r>
          </a:p>
          <a:p>
            <a:r>
              <a:rPr lang="en-US" dirty="0" smtClean="0"/>
              <a:t>Crafting scenario &amp; sample content for demos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ADA Coordinator Report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Report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Chair and Vice-Chair Election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of Future Meetings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2011 Meetings Schedule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Wednesday, April 6</a:t>
            </a:r>
          </a:p>
          <a:p>
            <a:r>
              <a:rPr lang="en-US" dirty="0" smtClean="0"/>
              <a:t>Wednesday, July 6</a:t>
            </a:r>
          </a:p>
          <a:p>
            <a:r>
              <a:rPr lang="en-US" dirty="0" smtClean="0"/>
              <a:t>Wednesday, October 5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Meeting: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Wednesday, April 6, 2011</a:t>
            </a:r>
          </a:p>
          <a:p>
            <a:pPr marL="0" indent="0">
              <a:buNone/>
            </a:pPr>
            <a:r>
              <a:rPr lang="en-US" sz="3600" dirty="0" smtClean="0"/>
              <a:t>Time:</a:t>
            </a:r>
          </a:p>
          <a:p>
            <a:pPr marL="0" indent="0">
              <a:buNone/>
            </a:pPr>
            <a:r>
              <a:rPr lang="en-US" sz="3600" dirty="0" smtClean="0"/>
              <a:t>	1:30–3:30 PM</a:t>
            </a:r>
          </a:p>
          <a:p>
            <a:pPr marL="0" indent="0">
              <a:buNone/>
            </a:pPr>
            <a:r>
              <a:rPr lang="en-US" sz="3600" dirty="0" smtClean="0"/>
              <a:t>Location:</a:t>
            </a:r>
          </a:p>
          <a:p>
            <a:pPr marL="0" indent="0">
              <a:buNone/>
            </a:pPr>
            <a:r>
              <a:rPr lang="en-US" sz="3600" dirty="0" smtClean="0"/>
              <a:t>	Landon State Office Building</a:t>
            </a:r>
          </a:p>
          <a:p>
            <a:pPr marL="0" indent="0">
              <a:buNone/>
            </a:pPr>
            <a:r>
              <a:rPr lang="en-US" sz="3600" dirty="0" smtClean="0"/>
              <a:t>	Room 106</a:t>
            </a:r>
            <a:br>
              <a:rPr lang="en-US" sz="3600" dirty="0" smtClean="0"/>
            </a:br>
            <a:r>
              <a:rPr lang="en-US" sz="3600" dirty="0" smtClean="0"/>
              <a:t>	900 SW Jackson Street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1142FC3-DC0E-439B-ABB5-058A9EF3EA63}" type="slidenum">
              <a:rPr lang="en-US" smtClean="0"/>
              <a:pPr algn="r"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Governance</a:t>
            </a:r>
          </a:p>
          <a:p>
            <a:pPr lvl="1"/>
            <a:r>
              <a:rPr lang="en-US" dirty="0" smtClean="0"/>
              <a:t>ITEC Guideline 2400A</a:t>
            </a:r>
          </a:p>
          <a:p>
            <a:pPr lvl="1"/>
            <a:r>
              <a:rPr lang="en-US" dirty="0" smtClean="0"/>
              <a:t>Kansas Broadband Advisory Task Force “</a:t>
            </a:r>
            <a:r>
              <a:rPr lang="en-US" dirty="0"/>
              <a:t>d</a:t>
            </a:r>
            <a:r>
              <a:rPr lang="en-US" dirty="0" smtClean="0"/>
              <a:t>igital inclusion” member</a:t>
            </a:r>
          </a:p>
          <a:p>
            <a:pPr lvl="1"/>
            <a:r>
              <a:rPr lang="en-US" dirty="0" smtClean="0"/>
              <a:t>Federal ICT Standards and Guidelines draft comments</a:t>
            </a:r>
          </a:p>
          <a:p>
            <a:r>
              <a:rPr lang="en-US" dirty="0" smtClean="0"/>
              <a:t>Assistance</a:t>
            </a:r>
          </a:p>
          <a:p>
            <a:pPr lvl="1"/>
            <a:r>
              <a:rPr lang="en-US" dirty="0" smtClean="0"/>
              <a:t>ITEC Policy 1210 implementation guidance</a:t>
            </a:r>
          </a:p>
          <a:p>
            <a:pPr lvl="1"/>
            <a:r>
              <a:rPr lang="en-US" dirty="0" smtClean="0"/>
              <a:t>Support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Communication</a:t>
            </a:r>
          </a:p>
          <a:p>
            <a:pPr lvl="1"/>
            <a:r>
              <a:rPr lang="en-US" dirty="0" smtClean="0"/>
              <a:t>FCC Accessibility and Innovation Initiative participation in the Kansas Broadband Conference</a:t>
            </a:r>
          </a:p>
          <a:p>
            <a:pPr lvl="1"/>
            <a:r>
              <a:rPr lang="en-US" dirty="0" smtClean="0"/>
              <a:t>Legislature, ITAB, ITEC, RITC</a:t>
            </a:r>
          </a:p>
          <a:p>
            <a:pPr lvl="1"/>
            <a:r>
              <a:rPr lang="en-US" dirty="0" smtClean="0"/>
              <a:t>Webmasters meetings</a:t>
            </a:r>
          </a:p>
          <a:p>
            <a:pPr lvl="1"/>
            <a:r>
              <a:rPr lang="en-US" dirty="0" smtClean="0"/>
              <a:t>Website</a:t>
            </a:r>
          </a:p>
          <a:p>
            <a:r>
              <a:rPr lang="en-US" dirty="0" smtClean="0"/>
              <a:t>Assessment</a:t>
            </a:r>
          </a:p>
          <a:p>
            <a:pPr lvl="1"/>
            <a:r>
              <a:rPr lang="en-US" dirty="0" smtClean="0"/>
              <a:t>Tool RFP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Governance</a:t>
            </a:r>
          </a:p>
          <a:p>
            <a:pPr lvl="1"/>
            <a:r>
              <a:rPr lang="en-US" dirty="0" smtClean="0"/>
              <a:t>Kansas Information Technology Architecture update</a:t>
            </a:r>
          </a:p>
          <a:p>
            <a:pPr lvl="1"/>
            <a:r>
              <a:rPr lang="en-US" dirty="0" smtClean="0"/>
              <a:t>Federal updates</a:t>
            </a:r>
          </a:p>
          <a:p>
            <a:pPr lvl="1"/>
            <a:r>
              <a:rPr lang="en-US" dirty="0" smtClean="0"/>
              <a:t>Procurement</a:t>
            </a:r>
          </a:p>
          <a:p>
            <a:r>
              <a:rPr lang="en-US" dirty="0" smtClean="0"/>
              <a:t>Assistance</a:t>
            </a:r>
          </a:p>
          <a:p>
            <a:pPr lvl="1"/>
            <a:r>
              <a:rPr lang="en-US" dirty="0" smtClean="0"/>
              <a:t>Captioning pilots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</a:p>
          <a:p>
            <a:pPr lvl="1"/>
            <a:r>
              <a:rPr lang="en-US" dirty="0" smtClean="0"/>
              <a:t>Assessment tool rollout</a:t>
            </a:r>
          </a:p>
          <a:p>
            <a:pPr lvl="1"/>
            <a:r>
              <a:rPr lang="en-US" dirty="0" smtClean="0"/>
              <a:t>Communication plan</a:t>
            </a:r>
          </a:p>
          <a:p>
            <a:pPr lvl="1"/>
            <a:r>
              <a:rPr lang="en-US" dirty="0" smtClean="0"/>
              <a:t>Webmasters list</a:t>
            </a:r>
          </a:p>
          <a:p>
            <a:r>
              <a:rPr lang="en-US" dirty="0" smtClean="0"/>
              <a:t>Assessment</a:t>
            </a:r>
          </a:p>
          <a:p>
            <a:pPr lvl="1"/>
            <a:r>
              <a:rPr lang="en-US" dirty="0" smtClean="0"/>
              <a:t>Statewide, automated web accessibility assessment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Project Planning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Project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ITEC Guideline 2400A, Web Content Accessibility Template posted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KITO sent announcement to ITAB Monday.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Will be included in CITO Reporting Requirements training.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Kansas Broadband Summit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nsas">
      <a:dk1>
        <a:sysClr val="windowText" lastClr="000000"/>
      </a:dk1>
      <a:lt1>
        <a:srgbClr val="FFFFFF"/>
      </a:lt1>
      <a:dk2>
        <a:srgbClr val="002569"/>
      </a:dk2>
      <a:lt2>
        <a:srgbClr val="F1AD02"/>
      </a:lt2>
      <a:accent1>
        <a:srgbClr val="002569"/>
      </a:accent1>
      <a:accent2>
        <a:srgbClr val="F1AD02"/>
      </a:accent2>
      <a:accent3>
        <a:srgbClr val="B65518"/>
      </a:accent3>
      <a:accent4>
        <a:srgbClr val="688A7E"/>
      </a:accent4>
      <a:accent5>
        <a:srgbClr val="639EC8"/>
      </a:accent5>
      <a:accent6>
        <a:srgbClr val="A47700"/>
      </a:accent6>
      <a:hlink>
        <a:srgbClr val="0B61FF"/>
      </a:hlink>
      <a:folHlink>
        <a:srgbClr val="5B4C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381</Words>
  <Application>Microsoft Office PowerPoint</Application>
  <PresentationFormat>On-screen Show (4:3)</PresentationFormat>
  <Paragraphs>102</Paragraphs>
  <Slides>24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Kansas Partnership for Accessible Technology</vt:lpstr>
      <vt:lpstr>Annual Report</vt:lpstr>
      <vt:lpstr>Accomplishments</vt:lpstr>
      <vt:lpstr>Accomplishments</vt:lpstr>
      <vt:lpstr>Planned Initiatives</vt:lpstr>
      <vt:lpstr>Planned Initiatives</vt:lpstr>
      <vt:lpstr>IT Project Planning</vt:lpstr>
      <vt:lpstr>IT Project Planning</vt:lpstr>
      <vt:lpstr>Kansas Broadband Summit</vt:lpstr>
      <vt:lpstr>Captioning Pilot Projects</vt:lpstr>
      <vt:lpstr>Board of Education Meeting</vt:lpstr>
      <vt:lpstr>Board of Education Meeting</vt:lpstr>
      <vt:lpstr>Legislative Committee Meetings</vt:lpstr>
      <vt:lpstr>State of the State Address</vt:lpstr>
      <vt:lpstr>Web Accessibility Assessment Tool Procurement Status</vt:lpstr>
      <vt:lpstr>Request for Proposal</vt:lpstr>
      <vt:lpstr>Evaluation Team</vt:lpstr>
      <vt:lpstr>Evaluation Team</vt:lpstr>
      <vt:lpstr>State ADA Coordinator Report</vt:lpstr>
      <vt:lpstr>Chair and Vice-Chair Election</vt:lpstr>
      <vt:lpstr>Schedule of Future Meetings</vt:lpstr>
      <vt:lpstr>2011 Meetings Schedule</vt:lpstr>
      <vt:lpstr>Open Discussion</vt:lpstr>
      <vt:lpstr>Next Meeting:</vt:lpstr>
    </vt:vector>
  </TitlesOfParts>
  <Company>State of Kansas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Kansas Partnership for Accessible Techology</dc:title>
  <dc:creator>Cole Robison</dc:creator>
  <cp:lastModifiedBy>Cole Robison</cp:lastModifiedBy>
  <cp:revision>44</cp:revision>
  <dcterms:created xsi:type="dcterms:W3CDTF">2011-01-11T20:39:48Z</dcterms:created>
  <dcterms:modified xsi:type="dcterms:W3CDTF">2011-01-13T16:41:05Z</dcterms:modified>
</cp:coreProperties>
</file>