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62" r:id="rId5"/>
    <p:sldId id="264" r:id="rId6"/>
    <p:sldId id="265" r:id="rId7"/>
    <p:sldId id="279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806" autoAdjust="0"/>
  </p:normalViewPr>
  <p:slideViewPr>
    <p:cSldViewPr>
      <p:cViewPr varScale="1">
        <p:scale>
          <a:sx n="92" d="100"/>
          <a:sy n="92" d="100"/>
        </p:scale>
        <p:origin x="-14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2C85C-3B9D-4FE6-B0D4-66F9357A32A5}" type="datetimeFigureOut">
              <a:rPr lang="en-US" smtClean="0"/>
              <a:pPr/>
              <a:t>5/23/2011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E9101E-D915-4EE5-8B23-9FDE914998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Of the 4 to which ITEC Policy 1210 applies, all have indicated expectation of compliance.</a:t>
            </a:r>
          </a:p>
          <a:p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The 1 had no issue identified, but included WBS item for verification</a:t>
            </a:r>
            <a:r>
              <a:rPr lang="en-US" sz="1800" baseline="0" dirty="0" smtClean="0">
                <a:latin typeface="Arial" pitchFamily="34" charset="0"/>
                <a:cs typeface="Arial" pitchFamily="34" charset="0"/>
              </a:rPr>
              <a:t> and remediation if necessary.</a:t>
            </a:r>
          </a:p>
          <a:p>
            <a:endParaRPr lang="en-US" sz="1800" baseline="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baseline="0" dirty="0" smtClean="0">
                <a:latin typeface="Arial" pitchFamily="34" charset="0"/>
                <a:cs typeface="Arial" pitchFamily="34" charset="0"/>
              </a:rPr>
              <a:t>Overall, interactions have been positive, I have been able to make basic recommendations, and I definitely feel they’ve been valuable opportunities to educate about the process, and the effort overall.</a:t>
            </a:r>
          </a:p>
          <a:p>
            <a:endParaRPr lang="en-US" sz="1800" baseline="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800" baseline="0" dirty="0" smtClean="0">
                <a:latin typeface="Arial" pitchFamily="34" charset="0"/>
                <a:cs typeface="Arial" pitchFamily="34" charset="0"/>
              </a:rPr>
              <a:t>Training on 4/14.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9101E-D915-4EE5-8B23-9FDE9149988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5/23/2011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5/23/2011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5/23/2011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5/23/2011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ctr">
              <a:defRPr sz="4000" b="1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906713"/>
            <a:ext cx="6931026" cy="1500187"/>
          </a:xfrm>
        </p:spPr>
        <p:txBody>
          <a:bodyPr anchor="b"/>
          <a:lstStyle>
            <a:lvl1pPr marL="0" indent="0" algn="ctr">
              <a:buNone/>
              <a:defRPr sz="2000" b="1">
                <a:solidFill>
                  <a:schemeClr val="bg1">
                    <a:alpha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5/23/2011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5/23/2011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5/23/2011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5/23/2011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5/23/2011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5/23/2011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5459-1838-4B63-AB66-2C264AAB14A5}" type="datetimeFigureOut">
              <a:rPr lang="en-US" smtClean="0"/>
              <a:pPr/>
              <a:t>5/23/2011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3D51-83E6-4CB9-AA56-B4020723CBD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7003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4BA5459-1838-4B63-AB66-2C264AAB14A5}" type="datetimeFigureOut">
              <a:rPr lang="en-US" smtClean="0"/>
              <a:pPr/>
              <a:t>5/23/2011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1C13D51-83E6-4CB9-AA56-B4020723CBD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kern="1200" cap="none" spc="50">
          <a:ln w="13500">
            <a:solidFill>
              <a:schemeClr val="accent1">
                <a:shade val="2500"/>
                <a:alpha val="6500"/>
              </a:schemeClr>
            </a:solidFill>
            <a:prstDash val="solid"/>
          </a:ln>
          <a:solidFill>
            <a:schemeClr val="accent1">
              <a:tint val="3000"/>
              <a:alpha val="95000"/>
            </a:schemeClr>
          </a:solidFill>
          <a:effectLst>
            <a:innerShdw blurRad="50900" dist="50800" dir="13500000">
              <a:srgbClr val="000000">
                <a:alpha val="60000"/>
              </a:srgbClr>
            </a:inn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768"/>
        </a:spcAft>
        <a:buClr>
          <a:schemeClr val="tx2"/>
        </a:buClr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768"/>
        </a:spcAft>
        <a:buClr>
          <a:schemeClr val="tx2"/>
        </a:buClr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768"/>
        </a:spcAft>
        <a:buClr>
          <a:schemeClr val="tx2"/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768"/>
        </a:spcAft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768"/>
        </a:spcAft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Kansas Partnership for</a:t>
            </a:r>
            <a:br>
              <a:rPr lang="en-US" dirty="0" smtClean="0"/>
            </a:br>
            <a:r>
              <a:rPr lang="en-US" dirty="0" smtClean="0"/>
              <a:t>Accessible Technology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May 23, </a:t>
            </a:r>
            <a:r>
              <a:rPr lang="en-US" dirty="0" smtClean="0"/>
              <a:t>2011 Meeting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Project Planning Update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 of Activity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9 projects</a:t>
            </a:r>
          </a:p>
          <a:p>
            <a:r>
              <a:rPr lang="en-US" dirty="0" smtClean="0"/>
              <a:t>7 high-level</a:t>
            </a:r>
          </a:p>
          <a:p>
            <a:r>
              <a:rPr lang="en-US" dirty="0" smtClean="0"/>
              <a:t>5 detailed</a:t>
            </a:r>
          </a:p>
          <a:p>
            <a:r>
              <a:rPr lang="en-US" dirty="0" smtClean="0"/>
              <a:t>4 with web component (1 detailed),</a:t>
            </a:r>
            <a:br>
              <a:rPr lang="en-US" dirty="0" smtClean="0"/>
            </a:br>
            <a:r>
              <a:rPr lang="en-US" dirty="0" smtClean="0"/>
              <a:t>5 without</a:t>
            </a:r>
          </a:p>
          <a:p>
            <a:r>
              <a:rPr lang="en-US" dirty="0" smtClean="0"/>
              <a:t>All have indicated expectation of compliance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Accessibility Assessment Tools Contract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SSB BART Group Accessibility Management Platform (AMP)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Discussion on AMP Rollout Approach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Meeting: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b="1" dirty="0" smtClean="0"/>
              <a:t>Wednesday, </a:t>
            </a:r>
            <a:r>
              <a:rPr lang="en-US" sz="3600" b="1" dirty="0" smtClean="0"/>
              <a:t>July </a:t>
            </a:r>
            <a:r>
              <a:rPr lang="en-US" sz="3600" b="1" dirty="0" smtClean="0"/>
              <a:t>6, 2011</a:t>
            </a:r>
          </a:p>
          <a:p>
            <a:pPr marL="0" indent="0">
              <a:buNone/>
            </a:pPr>
            <a:r>
              <a:rPr lang="en-US" sz="3600" dirty="0" smtClean="0"/>
              <a:t>Time:</a:t>
            </a:r>
          </a:p>
          <a:p>
            <a:pPr marL="0" indent="0">
              <a:buNone/>
            </a:pPr>
            <a:r>
              <a:rPr lang="en-US" sz="3600" dirty="0" smtClean="0"/>
              <a:t>	1:30–3:30 PM</a:t>
            </a:r>
          </a:p>
          <a:p>
            <a:pPr marL="0" indent="0">
              <a:buNone/>
            </a:pPr>
            <a:r>
              <a:rPr lang="en-US" sz="3600" dirty="0" smtClean="0"/>
              <a:t>Location:</a:t>
            </a:r>
          </a:p>
          <a:p>
            <a:pPr marL="0" indent="0">
              <a:buNone/>
            </a:pPr>
            <a:r>
              <a:rPr lang="en-US" sz="3600" dirty="0" smtClean="0"/>
              <a:t>	Landon State Office Building</a:t>
            </a:r>
          </a:p>
          <a:p>
            <a:pPr marL="0" indent="0">
              <a:buNone/>
            </a:pPr>
            <a:r>
              <a:rPr lang="en-US" sz="3600" dirty="0" smtClean="0"/>
              <a:t>	Room 106</a:t>
            </a:r>
            <a:br>
              <a:rPr lang="en-US" sz="3600" dirty="0" smtClean="0"/>
            </a:br>
            <a:r>
              <a:rPr lang="en-US" sz="3600" dirty="0" smtClean="0"/>
              <a:t>	900 SW Jackson Street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11142FC3-DC0E-439B-ABB5-058A9EF3EA63}" type="slidenum">
              <a:rPr lang="en-US" smtClean="0"/>
              <a:pPr algn="r"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Kansas">
      <a:dk1>
        <a:sysClr val="windowText" lastClr="000000"/>
      </a:dk1>
      <a:lt1>
        <a:srgbClr val="FFFFFF"/>
      </a:lt1>
      <a:dk2>
        <a:srgbClr val="002569"/>
      </a:dk2>
      <a:lt2>
        <a:srgbClr val="F1AD02"/>
      </a:lt2>
      <a:accent1>
        <a:srgbClr val="002569"/>
      </a:accent1>
      <a:accent2>
        <a:srgbClr val="F1AD02"/>
      </a:accent2>
      <a:accent3>
        <a:srgbClr val="B65518"/>
      </a:accent3>
      <a:accent4>
        <a:srgbClr val="688A7E"/>
      </a:accent4>
      <a:accent5>
        <a:srgbClr val="639EC8"/>
      </a:accent5>
      <a:accent6>
        <a:srgbClr val="A47700"/>
      </a:accent6>
      <a:hlink>
        <a:srgbClr val="0B61FF"/>
      </a:hlink>
      <a:folHlink>
        <a:srgbClr val="5B4C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135</Words>
  <Application>Microsoft Office PowerPoint</Application>
  <PresentationFormat>On-screen Show (4:3)</PresentationFormat>
  <Paragraphs>28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Kansas Partnership for Accessible Technology</vt:lpstr>
      <vt:lpstr>IT Project Planning Update</vt:lpstr>
      <vt:lpstr>Summary of Activity</vt:lpstr>
      <vt:lpstr>Accessibility Assessment Tools Contract</vt:lpstr>
      <vt:lpstr>SSB BART Group Accessibility Management Platform (AMP)</vt:lpstr>
      <vt:lpstr>Open Discussion on AMP Rollout Approach</vt:lpstr>
      <vt:lpstr>Next Meeting:</vt:lpstr>
    </vt:vector>
  </TitlesOfParts>
  <Company>State of Kansas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Kansas Partnership for Accessible Techology</dc:title>
  <dc:creator>Cole Robison</dc:creator>
  <cp:lastModifiedBy>Cole Robison</cp:lastModifiedBy>
  <cp:revision>45</cp:revision>
  <dcterms:created xsi:type="dcterms:W3CDTF">2011-01-11T20:39:48Z</dcterms:created>
  <dcterms:modified xsi:type="dcterms:W3CDTF">2011-05-23T16:46:19Z</dcterms:modified>
</cp:coreProperties>
</file>