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0"/>
  </p:notesMasterIdLst>
  <p:sldIdLst>
    <p:sldId id="256" r:id="rId3"/>
    <p:sldId id="280" r:id="rId4"/>
    <p:sldId id="392" r:id="rId5"/>
    <p:sldId id="393" r:id="rId6"/>
    <p:sldId id="394" r:id="rId7"/>
    <p:sldId id="395" r:id="rId8"/>
    <p:sldId id="396" r:id="rId9"/>
    <p:sldId id="296" r:id="rId10"/>
    <p:sldId id="309" r:id="rId11"/>
    <p:sldId id="397" r:id="rId12"/>
    <p:sldId id="398" r:id="rId13"/>
    <p:sldId id="399" r:id="rId14"/>
    <p:sldId id="401" r:id="rId15"/>
    <p:sldId id="400" r:id="rId16"/>
    <p:sldId id="403" r:id="rId17"/>
    <p:sldId id="279" r:id="rId18"/>
    <p:sldId id="289" r:id="rId19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ole Robison" initials="CDR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8C8"/>
    <a:srgbClr val="898989"/>
    <a:srgbClr val="717174"/>
    <a:srgbClr val="E62E26"/>
    <a:srgbClr val="0072BC"/>
    <a:srgbClr val="55A1D2"/>
    <a:srgbClr val="AAD0E9"/>
    <a:srgbClr val="F7B85C"/>
    <a:srgbClr val="00A256"/>
    <a:srgbClr val="3BA0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82" autoAdjust="0"/>
    <p:restoredTop sz="89556" autoAdjust="0"/>
  </p:normalViewPr>
  <p:slideViewPr>
    <p:cSldViewPr showGuides="1">
      <p:cViewPr varScale="1">
        <p:scale>
          <a:sx n="94" d="100"/>
          <a:sy n="94" d="100"/>
        </p:scale>
        <p:origin x="-1104" y="-108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64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A723967-CE7D-4A71-A8B4-FC81B008E3AE}" type="datetimeFigureOut">
              <a:rPr lang="fr-FR"/>
              <a:pPr>
                <a:defRPr/>
              </a:pPr>
              <a:t>10/07/2014</a:t>
            </a:fld>
            <a:endParaRPr lang="fr-F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r-F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655695-19F4-4A33-8651-718F84746D26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83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http://bit.ly/1m8ZE5I → http://www.pdfa.org/wp-content/uploads/2014/06/MatterhornProtocol_1-02.pdf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27020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http://go.usa.gov/XxAT → </a:t>
            </a:r>
            <a:r>
              <a:rPr lang="en-US" sz="1200" dirty="0" smtClean="0"/>
              <a:t>http://www.reginfo.gov/public/do/eAgendaViewRule?pubId=201404&amp;RIN=1190-AA65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11788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http://go.usa.gov/XxhV → http://oits.ks.gov/docs/default-source/kpatdocumentlibrary/kpat-meeting-items/presentation_2014-04-08.pptx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6469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9101E-D915-4EE5-8B23-9FDE9149988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058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39717-3A9E-4EE9-B526-A250208D2F8A}" type="datetimeFigureOut">
              <a:rPr lang="fr-FR"/>
              <a:pPr>
                <a:defRPr/>
              </a:pPr>
              <a:t>10/07/2014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327D7-3B07-4F06-8103-74D6D6F06E13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32B1F-E52A-4BF9-8CCC-BA7E13C93834}" type="datetimeFigureOut">
              <a:rPr lang="fr-FR"/>
              <a:pPr>
                <a:defRPr/>
              </a:pPr>
              <a:t>10/07/2014</a:t>
            </a:fld>
            <a:endParaRPr lang="fr-F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CF40E-01F6-4311-A266-80EEA2838C0E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F9ED5-0AE2-49BF-8A64-9A446670FCC1}" type="datetimeFigureOut">
              <a:rPr lang="fr-FR"/>
              <a:pPr>
                <a:defRPr/>
              </a:pPr>
              <a:t>10/07/2014</a:t>
            </a:fld>
            <a:endParaRPr lang="fr-F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B0FA7-BAB9-4431-8F0F-FCEEB415456B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2B7D9-73C5-4611-BE3E-BA9C341544D2}" type="datetimeFigureOut">
              <a:rPr lang="fr-FR"/>
              <a:pPr>
                <a:defRPr/>
              </a:pPr>
              <a:t>10/07/2014</a:t>
            </a:fld>
            <a:endParaRPr lang="fr-FR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BD93F-B79A-490B-95A5-07E07F614D1A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257F-1982-4C87-8393-D72C01404573}" type="datetimeFigureOut">
              <a:rPr lang="fr-FR"/>
              <a:pPr>
                <a:defRPr/>
              </a:pPr>
              <a:t>10/07/2014</a:t>
            </a:fld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18FB6-C1AF-4B6F-AB35-47F4B1AE2706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fr-FR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2D4F2-120E-4475-9477-F0D58FCAC0EB}" type="datetimeFigureOut">
              <a:rPr lang="fr-FR"/>
              <a:pPr>
                <a:defRPr/>
              </a:pPr>
              <a:t>10/07/2014</a:t>
            </a:fld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AE213-C0F7-42A1-B7C1-FC1EEC477DE0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21408" y="164592"/>
            <a:ext cx="683971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fr-FR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47" y="116540"/>
            <a:ext cx="1092278" cy="7921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1m8ZE5I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go.usa.gov/XxA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windoweyesforoffice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go.usa.gov/XxhV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fcc.us/AccSocMedia" TargetMode="External"/><Relationship Id="rId2" Type="http://schemas.openxmlformats.org/officeDocument/2006/relationships/hyperlink" Target="http://www.fcc.gov/liv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cole.robison@ks.gov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Kansas Partnership for Accessible Technology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8C8C8"/>
                </a:solidFill>
              </a:rPr>
              <a:t>July 8, 2014 Meeting</a:t>
            </a:r>
            <a:endParaRPr lang="en-US" dirty="0">
              <a:solidFill>
                <a:srgbClr val="C8C8C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1443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Last meeting, results of the statewide AMP </a:t>
            </a:r>
            <a:r>
              <a:rPr lang="en-US" dirty="0"/>
              <a:t>and CommonLook Clarity </a:t>
            </a:r>
            <a:r>
              <a:rPr lang="en-US" dirty="0" smtClean="0"/>
              <a:t>assessments of website accessibility were presented in summary.</a:t>
            </a:r>
          </a:p>
          <a:p>
            <a:r>
              <a:rPr lang="en-US" dirty="0" smtClean="0"/>
              <a:t>This led to discussion of how to actively engage agencies to drive down violations, raising the idea that we should develop a strategic action plan for doing so.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4993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working group was convened to draft a “framework” for this plan, to serve as a starting point.</a:t>
            </a:r>
          </a:p>
          <a:p>
            <a:pPr lvl="1"/>
            <a:r>
              <a:rPr lang="en-US" dirty="0" smtClean="0"/>
              <a:t>Mike Burgess, Department of Labor</a:t>
            </a:r>
          </a:p>
          <a:p>
            <a:pPr lvl="1"/>
            <a:r>
              <a:rPr lang="en-US" dirty="0" smtClean="0"/>
              <a:t>Kit Cole, The University of Kansas</a:t>
            </a:r>
          </a:p>
          <a:p>
            <a:pPr lvl="1"/>
            <a:r>
              <a:rPr lang="en-US" dirty="0" smtClean="0"/>
              <a:t>Matt Powell, Historical Society</a:t>
            </a:r>
          </a:p>
          <a:p>
            <a:pPr lvl="1"/>
            <a:r>
              <a:rPr lang="en-US" dirty="0" smtClean="0"/>
              <a:t>Cole Robison, OITS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0545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 with agency web developers individually in a hands-on workshop setting to work with them to address some of their most basic issues</a:t>
            </a:r>
          </a:p>
          <a:p>
            <a:r>
              <a:rPr lang="en-US" dirty="0" smtClean="0"/>
              <a:t>Start slow, with a few “pilot” agencies</a:t>
            </a:r>
          </a:p>
          <a:p>
            <a:r>
              <a:rPr lang="en-US" dirty="0" smtClean="0"/>
              <a:t>AMP data used in agency selection to target greatest potential impact</a:t>
            </a:r>
          </a:p>
        </p:txBody>
      </p:sp>
    </p:spTree>
    <p:extLst>
      <p:ext uri="{BB962C8B-B14F-4D97-AF65-F5344CB8AC3E}">
        <p14:creationId xmlns:p14="http://schemas.microsoft.com/office/powerpoint/2010/main" val="33374831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285750"/>
            <a:r>
              <a:rPr lang="en-US" dirty="0" smtClean="0"/>
              <a:t>Focus on in-house development</a:t>
            </a:r>
          </a:p>
          <a:p>
            <a:pPr lvl="1"/>
            <a:r>
              <a:rPr lang="en-US" dirty="0" smtClean="0"/>
              <a:t>(Question: What to do about third-party development?)</a:t>
            </a:r>
          </a:p>
          <a:p>
            <a:r>
              <a:rPr lang="en-US" dirty="0" smtClean="0"/>
              <a:t>HTML now, PDF later</a:t>
            </a:r>
          </a:p>
        </p:txBody>
      </p:sp>
    </p:spTree>
    <p:extLst>
      <p:ext uri="{BB962C8B-B14F-4D97-AF65-F5344CB8AC3E}">
        <p14:creationId xmlns:p14="http://schemas.microsoft.com/office/powerpoint/2010/main" val="33374831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Handling of the way agencies are invited to participate is key</a:t>
            </a:r>
          </a:p>
          <a:p>
            <a:pPr lvl="1"/>
            <a:r>
              <a:rPr lang="en-US" dirty="0" smtClean="0"/>
              <a:t>Informally when possible, to dispel any perception of onerousness</a:t>
            </a:r>
          </a:p>
          <a:p>
            <a:pPr lvl="1"/>
            <a:r>
              <a:rPr lang="en-US" dirty="0" smtClean="0"/>
              <a:t>With executive leadership, so development staff know participation is “approved”</a:t>
            </a:r>
          </a:p>
        </p:txBody>
      </p:sp>
    </p:spTree>
    <p:extLst>
      <p:ext uri="{BB962C8B-B14F-4D97-AF65-F5344CB8AC3E}">
        <p14:creationId xmlns:p14="http://schemas.microsoft.com/office/powerpoint/2010/main" val="33374831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3–4 hour sessions</a:t>
            </a:r>
          </a:p>
          <a:p>
            <a:r>
              <a:rPr lang="en-US" dirty="0" smtClean="0"/>
              <a:t>On agency’s premises</a:t>
            </a:r>
          </a:p>
          <a:p>
            <a:r>
              <a:rPr lang="en-US" dirty="0" smtClean="0"/>
              <a:t>Provide overview of AMP findings</a:t>
            </a:r>
          </a:p>
          <a:p>
            <a:pPr lvl="1"/>
            <a:r>
              <a:rPr lang="en-US" dirty="0" smtClean="0"/>
              <a:t>+ accessibility &amp; 1210 intro if necessary</a:t>
            </a:r>
          </a:p>
          <a:p>
            <a:r>
              <a:rPr lang="en-US" dirty="0" smtClean="0"/>
              <a:t>Work on agency’s content</a:t>
            </a:r>
          </a:p>
          <a:p>
            <a:r>
              <a:rPr lang="en-US" dirty="0" smtClean="0"/>
              <a:t>Emphasize items that:</a:t>
            </a:r>
          </a:p>
          <a:p>
            <a:pPr lvl="1"/>
            <a:r>
              <a:rPr lang="en-US" dirty="0" smtClean="0"/>
              <a:t>Are most critical</a:t>
            </a:r>
          </a:p>
          <a:p>
            <a:pPr lvl="1"/>
            <a:r>
              <a:rPr lang="en-US" dirty="0" smtClean="0"/>
              <a:t>Can be addressed most quickly</a:t>
            </a:r>
          </a:p>
          <a:p>
            <a:pPr lvl="1"/>
            <a:r>
              <a:rPr lang="en-US" dirty="0" smtClean="0"/>
              <a:t>Occur as global or pattern violations</a:t>
            </a:r>
          </a:p>
        </p:txBody>
      </p:sp>
    </p:spTree>
    <p:extLst>
      <p:ext uri="{BB962C8B-B14F-4D97-AF65-F5344CB8AC3E}">
        <p14:creationId xmlns:p14="http://schemas.microsoft.com/office/powerpoint/2010/main" val="1533493206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0719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Tuesday, October 14, 2014</a:t>
            </a:r>
          </a:p>
          <a:p>
            <a:pPr marL="0" indent="0">
              <a:buNone/>
            </a:pPr>
            <a:r>
              <a:rPr lang="en-US" sz="3600" dirty="0" smtClean="0"/>
              <a:t>Time:</a:t>
            </a:r>
          </a:p>
          <a:p>
            <a:pPr marL="0" indent="0">
              <a:buNone/>
            </a:pPr>
            <a:r>
              <a:rPr lang="en-US" sz="3600" dirty="0" smtClean="0"/>
              <a:t>	2:30–4:30 PM</a:t>
            </a:r>
          </a:p>
          <a:p>
            <a:pPr marL="0" indent="0">
              <a:buNone/>
            </a:pPr>
            <a:r>
              <a:rPr lang="en-US" sz="3600" dirty="0" smtClean="0"/>
              <a:t>Location:</a:t>
            </a:r>
          </a:p>
          <a:p>
            <a:pPr marL="0" indent="0">
              <a:buNone/>
            </a:pPr>
            <a:r>
              <a:rPr lang="en-US" sz="3600" dirty="0" smtClean="0"/>
              <a:t>	Landon State </a:t>
            </a:r>
            <a:r>
              <a:rPr lang="en-US" sz="3600" dirty="0"/>
              <a:t>Office Building</a:t>
            </a:r>
          </a:p>
          <a:p>
            <a:pPr marL="0" indent="0">
              <a:buNone/>
            </a:pPr>
            <a:r>
              <a:rPr lang="en-US" sz="3600" dirty="0"/>
              <a:t>	Room </a:t>
            </a:r>
            <a:r>
              <a:rPr lang="en-US" sz="3600" dirty="0" smtClean="0"/>
              <a:t>509</a:t>
            </a:r>
            <a:br>
              <a:rPr lang="en-US" sz="3600" dirty="0" smtClean="0"/>
            </a:br>
            <a:r>
              <a:rPr lang="en-US" sz="3600" dirty="0" smtClean="0"/>
              <a:t>	900 </a:t>
            </a:r>
            <a:r>
              <a:rPr lang="en-US" sz="3600" dirty="0"/>
              <a:t>SW Jackson Street</a:t>
            </a:r>
          </a:p>
        </p:txBody>
      </p:sp>
    </p:spTree>
    <p:extLst>
      <p:ext uri="{BB962C8B-B14F-4D97-AF65-F5344CB8AC3E}">
        <p14:creationId xmlns:p14="http://schemas.microsoft.com/office/powerpoint/2010/main" val="2276460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Updates and Announcements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3094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Previously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WAI-ARIA 1.0</a:t>
            </a:r>
          </a:p>
          <a:p>
            <a:r>
              <a:rPr lang="en-US" dirty="0" smtClean="0"/>
              <a:t>Matterhorn Protocol</a:t>
            </a:r>
          </a:p>
          <a:p>
            <a:pPr lvl="1"/>
            <a:r>
              <a:rPr lang="en-US" dirty="0" smtClean="0"/>
              <a:t>Version 1.02 released April 30</a:t>
            </a:r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bit.ly/1m8ZE5I</a:t>
            </a:r>
            <a:endParaRPr lang="en-US" dirty="0" smtClean="0"/>
          </a:p>
          <a:p>
            <a:r>
              <a:rPr lang="en-US" dirty="0" smtClean="0"/>
              <a:t>Section 508 Refresh</a:t>
            </a:r>
          </a:p>
          <a:p>
            <a:pPr lvl="1"/>
            <a:r>
              <a:rPr lang="en-US" dirty="0" smtClean="0"/>
              <a:t>Proposed rule submitted to OMB in February, due to be published in the Federal Register</a:t>
            </a:r>
          </a:p>
        </p:txBody>
      </p:sp>
    </p:spTree>
    <p:extLst>
      <p:ext uri="{BB962C8B-B14F-4D97-AF65-F5344CB8AC3E}">
        <p14:creationId xmlns:p14="http://schemas.microsoft.com/office/powerpoint/2010/main" val="28881533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DOJ ANPRM</a:t>
            </a:r>
          </a:p>
          <a:p>
            <a:pPr lvl="1"/>
            <a:r>
              <a:rPr lang="en-US" dirty="0" smtClean="0"/>
              <a:t>NPRM date now unspecified August</a:t>
            </a:r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go.usa.gov/XxAT</a:t>
            </a:r>
            <a:endParaRPr lang="en-US" dirty="0" smtClean="0"/>
          </a:p>
          <a:p>
            <a:r>
              <a:rPr lang="en-US" dirty="0" smtClean="0"/>
              <a:t>Window-Eyes for Office</a:t>
            </a:r>
          </a:p>
          <a:p>
            <a:pPr lvl="1"/>
            <a:r>
              <a:rPr lang="en-US" dirty="0">
                <a:hlinkClick r:id="rId4"/>
              </a:rPr>
              <a:t>http://www.windoweyesforoffice.com/</a:t>
            </a:r>
            <a:endParaRPr lang="en-US" dirty="0" smtClean="0"/>
          </a:p>
          <a:p>
            <a:r>
              <a:rPr lang="en-US" dirty="0" smtClean="0"/>
              <a:t>AMP Spring 2014</a:t>
            </a:r>
          </a:p>
          <a:p>
            <a:r>
              <a:rPr lang="en-US" dirty="0" smtClean="0"/>
              <a:t>KPAT website updated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5396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you haven’t already, please see the April presentation </a:t>
            </a:r>
            <a:r>
              <a:rPr lang="en-US" dirty="0"/>
              <a:t>at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go.usa.gov/XxhV</a:t>
            </a:r>
            <a:r>
              <a:rPr lang="en-US" dirty="0" smtClean="0"/>
              <a:t> for details and links.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376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Social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FCC Accessibility and Innovation Initiative event</a:t>
            </a:r>
          </a:p>
          <a:p>
            <a:r>
              <a:rPr lang="en-US" dirty="0" smtClean="0"/>
              <a:t>July 17 8am–3pm</a:t>
            </a:r>
          </a:p>
          <a:p>
            <a:r>
              <a:rPr lang="en-US" dirty="0" smtClean="0"/>
              <a:t>“</a:t>
            </a:r>
            <a:r>
              <a:rPr lang="en-US" dirty="0"/>
              <a:t>to facilitate a collaborative, cross-sector exchange of information about making social media tools and content accessible to people with disabilities, including information about authoring tools, client apps, and best </a:t>
            </a:r>
            <a:r>
              <a:rPr lang="en-US" dirty="0" smtClean="0"/>
              <a:t>practices”</a:t>
            </a:r>
          </a:p>
          <a:p>
            <a:r>
              <a:rPr lang="en-US" dirty="0"/>
              <a:t>Webcast on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www.fcc.gov/live</a:t>
            </a:r>
            <a:endParaRPr lang="en-US" dirty="0" smtClean="0"/>
          </a:p>
          <a:p>
            <a:r>
              <a:rPr lang="en-US" dirty="0" smtClean="0"/>
              <a:t>#</a:t>
            </a:r>
            <a:r>
              <a:rPr lang="en-US" dirty="0" err="1" smtClean="0"/>
              <a:t>AccSocMedia</a:t>
            </a:r>
            <a:endParaRPr lang="en-US" dirty="0" smtClean="0"/>
          </a:p>
          <a:p>
            <a:r>
              <a:rPr lang="en-US" dirty="0"/>
              <a:t>More info at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fcc.us/AccSocMedia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1833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AMP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dates:</a:t>
            </a:r>
          </a:p>
          <a:p>
            <a:pPr lvl="1"/>
            <a:r>
              <a:rPr lang="en-US" dirty="0" smtClean="0"/>
              <a:t>Tuesday, September 9</a:t>
            </a:r>
          </a:p>
          <a:p>
            <a:pPr lvl="1"/>
            <a:r>
              <a:rPr lang="en-US" dirty="0" smtClean="0"/>
              <a:t>Thursday, September 18</a:t>
            </a:r>
          </a:p>
          <a:p>
            <a:pPr lvl="1"/>
            <a:r>
              <a:rPr lang="en-US" dirty="0" smtClean="0"/>
              <a:t>Wednesday, September 24</a:t>
            </a:r>
          </a:p>
          <a:p>
            <a:r>
              <a:rPr lang="en-US" dirty="0" smtClean="0"/>
              <a:t>1:30–3:00pm</a:t>
            </a:r>
          </a:p>
          <a:p>
            <a:r>
              <a:rPr lang="en-US" dirty="0" smtClean="0"/>
              <a:t>Landon State Office Building Room 855</a:t>
            </a:r>
          </a:p>
          <a:p>
            <a:r>
              <a:rPr lang="en-US" dirty="0" smtClean="0"/>
              <a:t>Email </a:t>
            </a:r>
            <a:r>
              <a:rPr lang="en-US" dirty="0" smtClean="0">
                <a:hlinkClick r:id="rId2"/>
              </a:rPr>
              <a:t>cole.robison@ks.gov</a:t>
            </a:r>
            <a:r>
              <a:rPr lang="en-US" dirty="0" smtClean="0"/>
              <a:t> to register.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628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ADA Coordinator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4388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829983"/>
            <a:ext cx="7772400" cy="1323439"/>
          </a:xfrm>
        </p:spPr>
        <p:txBody>
          <a:bodyPr>
            <a:spAutoFit/>
          </a:bodyPr>
          <a:lstStyle/>
          <a:p>
            <a:r>
              <a:rPr lang="en-US" dirty="0" smtClean="0"/>
              <a:t>Web Accessibility Strategic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6335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ITS">
  <a:themeElements>
    <a:clrScheme name="Custom 2">
      <a:dk1>
        <a:sysClr val="windowText" lastClr="000000"/>
      </a:dk1>
      <a:lt1>
        <a:sysClr val="window" lastClr="FFFFFF"/>
      </a:lt1>
      <a:dk2>
        <a:srgbClr val="343434"/>
      </a:dk2>
      <a:lt2>
        <a:srgbClr val="EEECE1"/>
      </a:lt2>
      <a:accent1>
        <a:srgbClr val="9BBB59"/>
      </a:accent1>
      <a:accent2>
        <a:srgbClr val="F1AD02"/>
      </a:accent2>
      <a:accent3>
        <a:srgbClr val="C0504D"/>
      </a:accent3>
      <a:accent4>
        <a:srgbClr val="8064A2"/>
      </a:accent4>
      <a:accent5>
        <a:srgbClr val="4BACC6"/>
      </a:accent5>
      <a:accent6>
        <a:srgbClr val="F1AD02"/>
      </a:accent6>
      <a:hlink>
        <a:srgbClr val="F1AD02"/>
      </a:hlink>
      <a:folHlink>
        <a:srgbClr val="F0CD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PAW xmlns="http://www.net-centric.com/PAWPP">
  <Shape xmlns="" id="cO8W/2gkdrRsoSWsBDlIy3F7xZg=" PDFTag="H2" order="_x0031_"/>
  <Shape xmlns="" id="eNYoPZsq3r9xaO6Gk686ihNLttw=" PDFTag=""/>
  <Shape xmlns="" id="nd7T0SEwaMvc1vE3X3CvCrEU6KQ=" PDFTag="H2" order="_x0031_"/>
  <Shape xmlns="" id="jcUuy3C4TQ0YARThFJr6NYV6URI=" PDFTag=""/>
  <Shape xmlns="" id="lB2AxQC9zuVOCurrXlZi7QB6szQ=" PDFTag="H2" order="_x0031_"/>
  <Shape xmlns="" id="tG2DklbH/hYhsheL1xK7gFfhLBk=" PDFTag="" order="_x0031_"/>
  <Shape xmlns="" id="6EG4IwUETzeLkNfvxQ4w01Lb6Oc=" PDFTag="H2" order="_x0031_"/>
  <Shape xmlns="" id="btW8a/hCdwN5n+hHIP7apiAMFXs=" PDFTag="" order="_x0031_"/>
  <Shape xmlns="" id="yZqVxhDrP2QCblfiR5aNcGT8iQI=" PDFTag="H1" Artifact="_x0030_" order="_x0031_"/>
  <Shape xmlns="" id="dEASjHSo6lar80b+i0cCvmRcigA=" PDFTag="H2" Artifact="_x0030_" order="_x0032_"/>
  <Shape xmlns="" id="4Yn7pjkeILvjzTCiW0hSi8aGqd0=" PDFTag="H2" order="_x0031_"/>
  <Shape xmlns="" id="b+UUPPAPxCgGvtT1whtgJmbWZx0=" PDFTag="H2" order="_x0031_"/>
  <Shape xmlns="" id="TeOKQzPnCvr3Ls4sAuJmatE0+LQ=" PDFTag="P" Artifact="_x0030_" order="_x0032_"/>
  <Shape xmlns="" id="O3hu90DE+iSBnMLExIEFc3Vg4Uo=" PDFTag="H2" order="_x0031_"/>
  <Shape xmlns="" id="P5Y2Q7BdEAZkB7PetW+0MReG2rI=" PDFTag="P" order="_x0032_"/>
  <Shape xmlns="" id="wt83yZjzPHlTvpildN/o1svACa4=" PDFTag="H2" order="_x0031_"/>
  <Shape xmlns="" id="Z4w2ics5bjqJPzdzcoFDP4HOBzo=" PDFTag="P" order="_x0032_"/>
  <Shape xmlns="" id="5ZT7l/BxJu2HJ4paRSabD2lCm00=" PDFTag="H2" order="_x0031_"/>
  <Shape xmlns="" id="ddL5n9Le3JuFqOx8t9kiVFxFnqU=" PDFTag="P" order="_x0032_"/>
  <Shape xmlns="" id="AB9E/9YsG1Eja6fvs6BWkBzczkU=" PDFTag="H2" order="_x0031_"/>
  <Shape xmlns="" id="pg7ClJs+NInuUcn/6dEKr2vqBWI=" PDFTag="P" order="_x0032_"/>
  <Shape xmlns="" id="sr4NqKIoEJGaxOi46OpuJ+OLXeo=" PDFTag="H2" order="_x0031_"/>
  <Shape xmlns="" id="j/fQAm+HE+lrS6tVycDGKKYNjRw=" PDFTag="P" order="_x0032_"/>
  <Shape xmlns="" id="Sp3EDu14LjWrjb7P1scplb9vT74=" PDFTag="H2" order="_x0031_"/>
  <Shape xmlns="" id="ftigaNqcjhazdtnkMqky9Wu+xqw=" PDFTag="P" order="_x0032_"/>
  <Shape xmlns="" id="1cyvssX6aUXfYKDtv2/Fopw1PF8=" PDFTag="H2" order="_x0031_"/>
  <Shape xmlns="" id="9peahEMoTJourDoL/PDyYxwdWB0=" PDFTag="P" Artifact="_x0030_" order="_x0033_"/>
  <Shape xmlns="" id="x8leeUMB0gQ38qPqMRG3092oFcc=" PDFTag="Figure" Artifact="_x0030_" inline="no" validated="yes" order="_x0032_"/>
  <Shape xmlns="" id="B4oYQrJrNBtG/8gS915dwHQFYVo=" PDFTag="H2" order="_x0031_"/>
  <Shape xmlns="" id="xR5KIQKV8OP5EMDPFVpmAAXYlNY=" PDFTag="P" order="_x0032_"/>
  <Shape xmlns="" id="76FeC0ECtA70YqPKe+stdueAlzE=" PDFTag="H2" order="_x0031_"/>
  <Shape xmlns="" id="Fv+Ky7LgYwYy6qb6/HPNWTlllNE=" PDFTag="P" order="_x0032_"/>
  <Shape xmlns="" id="1R9OnrZLJY/a37d/W7HnjUbOlqM=" PDFTag="H2" order="_x0031_"/>
  <Shape xmlns="" id="3C3PViQUG7gdA5ZrH1UGzUfFkwA=" PDFTag="P" order="_x0032_"/>
  <Shape xmlns="" id="BuBKm8CMVbENxRTNYwxv8UfTKOg=" PDFTag="H2" order="_x0031_"/>
  <Shape xmlns="" id="vPlktnHlM2ncQ3vFPmjTidXwgMI=" PDFTag="P" order="_x0032_"/>
  <Shape xmlns="" id="ToT2kx17xvDh+lroQGrl+8Td7WM=" PDFTag="H2" order="_x0031_"/>
  <Shape xmlns="" id="w03FH3/TRg67g+L/i8whi9g+PQU=" PDFTag="P" order="_x0032_"/>
  <Shape xmlns="" id="KcSWvHkYDg+UtqfdCw/gnpPnvvI=" order="_x0033_" PDFTag="_x005B_Artifact_x005D_" Artifact="_x0031_"/>
</PAW>
</file>

<file path=customXml/itemProps1.xml><?xml version="1.0" encoding="utf-8"?>
<ds:datastoreItem xmlns:ds="http://schemas.openxmlformats.org/officeDocument/2006/customXml" ds:itemID="{B4CED783-E688-4D3D-84C6-9C0E86813968}">
  <ds:schemaRefs>
    <ds:schemaRef ds:uri="http://www.net-centric.com/PAWPP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OITS.potx</Template>
  <TotalTime>22788</TotalTime>
  <Words>463</Words>
  <Application>Microsoft Office PowerPoint</Application>
  <PresentationFormat>On-screen Show (4:3)</PresentationFormat>
  <Paragraphs>83</Paragraphs>
  <Slides>17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OITS</vt:lpstr>
      <vt:lpstr>Kansas Partnership for Accessible Technology</vt:lpstr>
      <vt:lpstr>Status Updates and Announcements</vt:lpstr>
      <vt:lpstr>Previously</vt:lpstr>
      <vt:lpstr>Previously</vt:lpstr>
      <vt:lpstr>Previously</vt:lpstr>
      <vt:lpstr>Accessing Social Media</vt:lpstr>
      <vt:lpstr>AMP Training</vt:lpstr>
      <vt:lpstr>State ADA Coordinator Report</vt:lpstr>
      <vt:lpstr>Web Accessibility Strategic Plan</vt:lpstr>
      <vt:lpstr>Recap</vt:lpstr>
      <vt:lpstr>Working Group</vt:lpstr>
      <vt:lpstr>Proposal</vt:lpstr>
      <vt:lpstr>Proposal</vt:lpstr>
      <vt:lpstr>Proposal</vt:lpstr>
      <vt:lpstr>Proposal</vt:lpstr>
      <vt:lpstr>Open Discussion</vt:lpstr>
      <vt:lpstr>Next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KPAT July 8, 2014 Meeting Presentation</dc:title>
  <dc:creator>Cole.Robison@ks.gov</dc:creator>
  <cp:lastModifiedBy>Cole Robison</cp:lastModifiedBy>
  <cp:revision>364</cp:revision>
  <dcterms:created xsi:type="dcterms:W3CDTF">2011-05-09T15:14:44Z</dcterms:created>
  <dcterms:modified xsi:type="dcterms:W3CDTF">2014-07-10T16:04:24Z</dcterms:modified>
</cp:coreProperties>
</file>