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5"/>
  </p:notesMasterIdLst>
  <p:sldIdLst>
    <p:sldId id="256" r:id="rId2"/>
    <p:sldId id="377" r:id="rId3"/>
    <p:sldId id="396" r:id="rId4"/>
    <p:sldId id="434" r:id="rId5"/>
    <p:sldId id="433" r:id="rId6"/>
    <p:sldId id="435" r:id="rId7"/>
    <p:sldId id="398" r:id="rId8"/>
    <p:sldId id="437" r:id="rId9"/>
    <p:sldId id="436" r:id="rId10"/>
    <p:sldId id="443" r:id="rId11"/>
    <p:sldId id="439" r:id="rId12"/>
    <p:sldId id="440" r:id="rId13"/>
    <p:sldId id="441" r:id="rId14"/>
    <p:sldId id="442" r:id="rId15"/>
    <p:sldId id="438" r:id="rId16"/>
    <p:sldId id="444" r:id="rId17"/>
    <p:sldId id="445" r:id="rId18"/>
    <p:sldId id="446" r:id="rId19"/>
    <p:sldId id="447" r:id="rId20"/>
    <p:sldId id="449" r:id="rId21"/>
    <p:sldId id="450" r:id="rId22"/>
    <p:sldId id="448" r:id="rId23"/>
    <p:sldId id="451" r:id="rId24"/>
  </p:sldIdLst>
  <p:sldSz cx="9144000" cy="6858000" type="screen4x3"/>
  <p:notesSz cx="68580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SimSun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DD7"/>
    <a:srgbClr val="DCDDB1"/>
    <a:srgbClr val="3E1F00"/>
    <a:srgbClr val="663300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73143" autoAdjust="0"/>
  </p:normalViewPr>
  <p:slideViewPr>
    <p:cSldViewPr>
      <p:cViewPr>
        <p:scale>
          <a:sx n="90" d="100"/>
          <a:sy n="90" d="100"/>
        </p:scale>
        <p:origin x="-249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15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4736"/>
    </p:cViewPr>
  </p:sorterViewPr>
  <p:notesViewPr>
    <p:cSldViewPr>
      <p:cViewPr varScale="1">
        <p:scale>
          <a:sx n="68" d="100"/>
          <a:sy n="68" d="100"/>
        </p:scale>
        <p:origin x="-840" y="-114"/>
      </p:cViewPr>
      <p:guideLst>
        <p:guide orient="horz" pos="2880"/>
        <p:guide pos="21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580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1541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459" y="0"/>
            <a:ext cx="2971541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50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918" y="4415592"/>
            <a:ext cx="5028164" cy="4183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2771"/>
            <a:ext cx="2971541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459" y="8832771"/>
            <a:ext cx="2971541" cy="463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35D5106C-5F9D-4740-AE2B-68BA336E6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eaLnBrk="1" hangingPunct="1"/>
            <a:fld id="{6F7AE55B-28A2-48C7-87EB-76FBE8E4A908}" type="slidenum">
              <a:rPr 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19" y="4415592"/>
            <a:ext cx="5029717" cy="4185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72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FAQ provides answers to Capitol visitors’ most common questions in three categories: Capitol Visitors Centers, Capitol Services, and Services Outside the Capitol Complex.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Challenges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Determining scope of FAQs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Organizing the FAQs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Calibri"/>
                <a:ea typeface="Times New Roman"/>
                <a:cs typeface="Times New Roman"/>
              </a:rPr>
              <a:t>The kiosks were designed for ADA compliance. The free-standing enclosures allow individuals in wheelchairs to slide underneath the kiosks and interact with the touchscreen devices. Text-to-speech and font size options provide accessibility for the visually impaired.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Visitors can find their state senator or representative by navigating an interactive state map depicting legislative district.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By touching their home district a visitor can display summary information about their legislator.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This application also links back to the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wayfinding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map should a user require directions to their legislator’s Capitol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Challenges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Faulty assumption = we assumed they would use Bing maps for this app: wrong!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Bing API not robust enough for what we needed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Developed a solid workaround – not perfect but functional.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Some usability issues have emerged – users occasionally have trouble with the touchscreen zoom feature when trying to identify their House or Senate district.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 Capitol Directory enables visitors to browse for offices or individual legislators.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Selecting a specific location triggers a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wayfinding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map that provides visual directions to the general area of the office or other point of interest. Visitors with a smartphone can access text directions to the desired location by scanning a QR code.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Accurate, updated directory data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from KLISS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manually compiled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Start of session – data revised frequently (new members, new offices)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Accurate directions to each 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1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ymbol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Visitors can view images and learn about thirteen points of interest in the Capitol including John Brown’s sword, the Wyandotte Constitution, John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Steuart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Curry's "Tragic Prelude," and the Senate and House Chamber galleries. </a:t>
            </a:r>
            <a:r>
              <a:rPr lang="en-US" sz="120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Visitors with a smartphone can access textual descriptions of each tour stop by scanning a QR code.</a:t>
            </a:r>
            <a:endParaRPr lang="en-US" sz="1200" b="1" i="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200" b="1" i="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="1" i="0" dirty="0" smtClean="0">
                <a:effectLst/>
                <a:latin typeface="Calibri"/>
                <a:ea typeface="Times New Roman"/>
                <a:cs typeface="Times New Roman"/>
              </a:rPr>
              <a:t>Challenges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Not as multimedia-rich as anticipated – no audio or video clips.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Not as mobile-friendly as desired </a:t>
            </a:r>
          </a:p>
          <a:p>
            <a:pPr marL="91440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QR code delivers descriptive text but no navigation directions.</a:t>
            </a:r>
          </a:p>
          <a:p>
            <a:pPr marL="91440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KSHS may explore mobile app development in the future.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ymbol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 simple calendar lists public events scheduled at the Capitol.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200" b="1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200" b="1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="1" dirty="0" smtClean="0">
                <a:effectLst/>
                <a:latin typeface="Calibri"/>
                <a:ea typeface="Times New Roman"/>
                <a:cs typeface="Times New Roman"/>
              </a:rPr>
              <a:t>Challenges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Source data – multiple, disparate sources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Decided to limit scope</a:t>
            </a:r>
          </a:p>
          <a:p>
            <a:pPr marL="91440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Public events manually entered by KSHS staff</a:t>
            </a:r>
          </a:p>
          <a:p>
            <a:pPr marL="914400" marR="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Committee meetings not included – timely, accurate data not readily consumable.</a:t>
            </a: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effectLst/>
                <a:latin typeface="Calibri"/>
                <a:ea typeface="Times New Roman"/>
                <a:cs typeface="Times New Roman"/>
              </a:rPr>
              <a:t>Users and KSHS staff generally pleased with results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D5106C-5F9D-4740-AE2B-68BA336E6D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4F35-2E13-4174-8DBC-7B4284E06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E5F4-17D3-4730-8DDF-A633FE75C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967" y="609321"/>
            <a:ext cx="1942523" cy="5486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2" y="609321"/>
            <a:ext cx="5691909" cy="5486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62F8-DF67-4460-98ED-B084FD3C9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8161-38FC-49C2-A89D-482F63DB9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48C7-9578-4F76-AD7E-6C0427A215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5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3" y="1980640"/>
            <a:ext cx="3817215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0640"/>
            <a:ext cx="3817216" cy="4115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F0C7-A8BC-4CAB-AEB6-1193A33E82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CBA1-043E-4801-8E78-734245947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0DC3-FC09-4989-959D-BE9339E28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6C66-32C9-4B3A-87B7-C88E54B5EA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D860-B837-43F9-AE74-86473CBE0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089D-8B65-4A78-B4C7-EAD38EE82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512" y="609320"/>
            <a:ext cx="77729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512" y="1980640"/>
            <a:ext cx="7772977" cy="41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12" y="6248681"/>
            <a:ext cx="1905000" cy="4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60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89" y="6248681"/>
            <a:ext cx="2895023" cy="4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defTabSz="91460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89" y="6248681"/>
            <a:ext cx="1905000" cy="45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608">
              <a:defRPr sz="1400"/>
            </a:lvl1pPr>
          </a:lstStyle>
          <a:p>
            <a:pPr>
              <a:defRPr/>
            </a:pPr>
            <a:fld id="{AB79E7F0-27A8-43D1-8FE4-B53AC9D1D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5" name="Picture 11" descr="O:\PowerPointTemplate\kshs_powerpoint_backgroun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"/>
            <a:ext cx="9144000" cy="68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10291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820583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230874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641165" algn="ctr" defTabSz="91460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3334" indent="-343334" algn="l" defTabSz="914608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4608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7" indent="-227940" algn="l" defTabSz="91460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52" indent="-227940" algn="l" defTabSz="91460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5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67446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7737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88029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98320" indent="-227940" algn="l" defTabSz="914608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609601"/>
            <a:ext cx="7772977" cy="1447799"/>
          </a:xfrm>
        </p:spPr>
        <p:txBody>
          <a:bodyPr/>
          <a:lstStyle/>
          <a:p>
            <a:r>
              <a:rPr lang="en-US" sz="3600" dirty="0" smtClean="0">
                <a:solidFill>
                  <a:srgbClr val="3E1F00"/>
                </a:solidFill>
              </a:rPr>
              <a:t>Capitol Visitors Center Kiosks Project</a:t>
            </a:r>
            <a:endParaRPr lang="en-US" sz="3600" dirty="0">
              <a:solidFill>
                <a:srgbClr val="3E1F00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3276600"/>
          </a:xfrm>
        </p:spPr>
        <p:txBody>
          <a:bodyPr/>
          <a:lstStyle/>
          <a:p>
            <a:r>
              <a:rPr lang="en-US" sz="2800" dirty="0" smtClean="0"/>
              <a:t>Presentation to</a:t>
            </a:r>
          </a:p>
          <a:p>
            <a:r>
              <a:rPr lang="en-US" sz="2800" dirty="0" smtClean="0"/>
              <a:t>Kansas Partnership for Accessible Technology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Mary </a:t>
            </a:r>
            <a:r>
              <a:rPr lang="en-US" sz="2400" dirty="0"/>
              <a:t>Madden, Director, Kansas Museum of History</a:t>
            </a:r>
          </a:p>
          <a:p>
            <a:r>
              <a:rPr lang="en-US" sz="2400" dirty="0" smtClean="0"/>
              <a:t>Matt Veatch, State Archivist</a:t>
            </a:r>
          </a:p>
          <a:p>
            <a:r>
              <a:rPr lang="en-US" sz="2400" dirty="0" smtClean="0"/>
              <a:t>Jesse </a:t>
            </a:r>
            <a:r>
              <a:rPr lang="en-US" sz="2400" dirty="0" err="1" smtClean="0"/>
              <a:t>DeGarmo</a:t>
            </a:r>
            <a:r>
              <a:rPr lang="en-US" sz="2400" dirty="0" smtClean="0"/>
              <a:t>, IT Project Manager</a:t>
            </a:r>
          </a:p>
          <a:p>
            <a:r>
              <a:rPr lang="en-US" sz="2400" dirty="0" smtClean="0"/>
              <a:t>April 14, 2015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Find Your Legislator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398" t="13893" b="24366"/>
          <a:stretch/>
        </p:blipFill>
        <p:spPr bwMode="auto">
          <a:xfrm>
            <a:off x="1371601" y="1600201"/>
            <a:ext cx="6428079" cy="3574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9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Find Your Legislator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637" t="7783" r="1333" b="32893"/>
          <a:stretch/>
        </p:blipFill>
        <p:spPr bwMode="auto">
          <a:xfrm>
            <a:off x="1371600" y="1600200"/>
            <a:ext cx="6367516" cy="3553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Find Your Legislator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637" t="7489" r="1333" b="32746"/>
          <a:stretch/>
        </p:blipFill>
        <p:spPr bwMode="auto">
          <a:xfrm>
            <a:off x="1371600" y="1600200"/>
            <a:ext cx="6367516" cy="357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43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Find Your Legislator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557" t="7636" r="1413" b="32892"/>
          <a:stretch/>
        </p:blipFill>
        <p:spPr bwMode="auto">
          <a:xfrm>
            <a:off x="1371600" y="1600200"/>
            <a:ext cx="6367516" cy="3561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Find Your Legislator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637" t="7489" r="1333" b="32893"/>
          <a:stretch/>
        </p:blipFill>
        <p:spPr bwMode="auto">
          <a:xfrm>
            <a:off x="1371600" y="1600200"/>
            <a:ext cx="6367516" cy="3570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25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Capitol Directory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515" t="13363" b="24376"/>
          <a:stretch/>
        </p:blipFill>
        <p:spPr bwMode="auto">
          <a:xfrm>
            <a:off x="1527048" y="1600200"/>
            <a:ext cx="6415668" cy="360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3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Highlights Tour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34" t="13510" b="24376"/>
          <a:stretch/>
        </p:blipFill>
        <p:spPr bwMode="auto">
          <a:xfrm>
            <a:off x="1527048" y="1600201"/>
            <a:ext cx="6424260" cy="3596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99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Calendar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434" t="13510" b="24376"/>
          <a:stretch/>
        </p:blipFill>
        <p:spPr bwMode="auto">
          <a:xfrm>
            <a:off x="1527048" y="1600200"/>
            <a:ext cx="6424260" cy="3596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41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FAQ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434" t="13803" b="24377"/>
          <a:stretch/>
        </p:blipFill>
        <p:spPr bwMode="auto">
          <a:xfrm>
            <a:off x="1527048" y="1600200"/>
            <a:ext cx="6424260" cy="3579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6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Accessibility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327594" cy="3548681"/>
          </a:xfrm>
        </p:spPr>
      </p:pic>
      <p:sp>
        <p:nvSpPr>
          <p:cNvPr id="6" name="TextBox 5"/>
          <p:cNvSpPr txBox="1"/>
          <p:nvPr/>
        </p:nvSpPr>
        <p:spPr>
          <a:xfrm>
            <a:off x="2667000" y="4114800"/>
            <a:ext cx="2438400" cy="830997"/>
          </a:xfrm>
          <a:prstGeom prst="rect">
            <a:avLst/>
          </a:prstGeom>
          <a:solidFill>
            <a:srgbClr val="ECEDD7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resizing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Overview</a:t>
            </a:r>
            <a:endParaRPr lang="en-US" dirty="0">
              <a:solidFill>
                <a:srgbClr val="3E1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 smtClean="0"/>
              <a:t>Capitol Visitors Center</a:t>
            </a:r>
          </a:p>
          <a:p>
            <a:r>
              <a:rPr lang="en-US" sz="2600" dirty="0" smtClean="0"/>
              <a:t>Why Interactive Kiosks?</a:t>
            </a:r>
          </a:p>
          <a:p>
            <a:r>
              <a:rPr lang="en-US" sz="2600" dirty="0" smtClean="0"/>
              <a:t>INK Grant</a:t>
            </a:r>
          </a:p>
          <a:p>
            <a:r>
              <a:rPr lang="en-US" sz="2600" dirty="0" smtClean="0"/>
              <a:t>Project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 smtClean="0"/>
              <a:t>Deliverables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  <a:endParaRPr lang="en-US" dirty="0"/>
          </a:p>
          <a:p>
            <a:r>
              <a:rPr lang="en-US" sz="2600" dirty="0"/>
              <a:t>Accessibility</a:t>
            </a:r>
          </a:p>
          <a:p>
            <a:r>
              <a:rPr lang="en-US" sz="2600" dirty="0"/>
              <a:t>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09"/>
            <a:ext cx="7772977" cy="1143000"/>
          </a:xfrm>
        </p:spPr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Accessibility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85490" cy="426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09"/>
            <a:ext cx="7772977" cy="1143000"/>
          </a:xfrm>
        </p:spPr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Accessibility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64808" cy="41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77"/>
            <a:ext cx="7772977" cy="1143000"/>
          </a:xfrm>
        </p:spPr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Accessibility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93000" cy="42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Assessment</a:t>
            </a:r>
            <a:endParaRPr lang="en-US" dirty="0">
              <a:solidFill>
                <a:srgbClr val="3E1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delivered on time and below budget</a:t>
            </a:r>
          </a:p>
          <a:p>
            <a:pPr lvl="1"/>
            <a:r>
              <a:rPr lang="en-US" dirty="0" err="1" smtClean="0"/>
              <a:t>FWi</a:t>
            </a:r>
            <a:r>
              <a:rPr lang="en-US" dirty="0" smtClean="0"/>
              <a:t> responsive </a:t>
            </a:r>
            <a:r>
              <a:rPr lang="en-US" dirty="0"/>
              <a:t>to our needs – even when we pushed the </a:t>
            </a:r>
            <a:r>
              <a:rPr lang="en-US" dirty="0" smtClean="0"/>
              <a:t>scope</a:t>
            </a:r>
          </a:p>
          <a:p>
            <a:r>
              <a:rPr lang="en-US" dirty="0" smtClean="0"/>
              <a:t>User feedback overwhelmingly positive</a:t>
            </a:r>
          </a:p>
          <a:p>
            <a:r>
              <a:rPr lang="en-US" dirty="0" smtClean="0"/>
              <a:t>Valuable service to Capitol visitors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36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Capitol Visitors Center </a:t>
            </a:r>
            <a:endParaRPr lang="en-US" sz="3200" dirty="0">
              <a:solidFill>
                <a:srgbClr val="3E1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 phase of Capitol restoration project</a:t>
            </a:r>
          </a:p>
          <a:p>
            <a:r>
              <a:rPr lang="en-US" dirty="0" smtClean="0"/>
              <a:t>Opened January 2014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Operated and staffed by Kansas Historical Society</a:t>
            </a:r>
          </a:p>
          <a:p>
            <a:pPr lvl="1"/>
            <a:r>
              <a:rPr lang="en-US" dirty="0"/>
              <a:t>Exhibits</a:t>
            </a:r>
          </a:p>
          <a:p>
            <a:pPr lvl="1"/>
            <a:r>
              <a:rPr lang="en-US" dirty="0"/>
              <a:t>Auditorium</a:t>
            </a:r>
          </a:p>
          <a:p>
            <a:pPr lvl="1"/>
            <a:r>
              <a:rPr lang="en-US" dirty="0"/>
              <a:t>Classroom</a:t>
            </a:r>
          </a:p>
          <a:p>
            <a:pPr lvl="1"/>
            <a:r>
              <a:rPr lang="en-US" dirty="0" smtClean="0"/>
              <a:t>Capitol Store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2" y="3505200"/>
            <a:ext cx="3681856" cy="24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Why Interactive Kiosks?</a:t>
            </a:r>
            <a:endParaRPr lang="en-US" sz="3200" dirty="0">
              <a:solidFill>
                <a:srgbClr val="3E1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 Capitol visitors with user-friendly, self-service access to </a:t>
            </a:r>
            <a:r>
              <a:rPr lang="en-US" b="1" dirty="0"/>
              <a:t>building directory</a:t>
            </a:r>
            <a:r>
              <a:rPr lang="en-US" dirty="0"/>
              <a:t> and </a:t>
            </a:r>
            <a:r>
              <a:rPr lang="en-US" b="1" dirty="0" err="1"/>
              <a:t>wayfinding</a:t>
            </a:r>
            <a:r>
              <a:rPr lang="en-US" dirty="0"/>
              <a:t> information.</a:t>
            </a:r>
          </a:p>
          <a:p>
            <a:r>
              <a:rPr lang="en-US" dirty="0"/>
              <a:t>Supplement KSHS </a:t>
            </a:r>
            <a:r>
              <a:rPr lang="en-US" dirty="0" smtClean="0"/>
              <a:t>staff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676400"/>
            <a:ext cx="4059271" cy="43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INK Grant</a:t>
            </a:r>
            <a:endParaRPr lang="en-US" sz="3200" dirty="0">
              <a:solidFill>
                <a:srgbClr val="3E1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Network of Kansas grant to support Capitol kiosks project in May 2014</a:t>
            </a:r>
          </a:p>
          <a:p>
            <a:r>
              <a:rPr lang="en-US" dirty="0" smtClean="0"/>
              <a:t>$60,000</a:t>
            </a:r>
          </a:p>
          <a:p>
            <a:r>
              <a:rPr lang="en-US" dirty="0" smtClean="0"/>
              <a:t>Thank you INK Board!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7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E1F00"/>
                </a:solidFill>
              </a:rPr>
              <a:t>Project Team </a:t>
            </a:r>
            <a:br>
              <a:rPr lang="en-US" dirty="0">
                <a:solidFill>
                  <a:srgbClr val="3E1F00"/>
                </a:solidFill>
              </a:rPr>
            </a:br>
            <a:r>
              <a:rPr lang="en-US" sz="3200" dirty="0">
                <a:solidFill>
                  <a:srgbClr val="3E1F00"/>
                </a:solidFill>
              </a:rPr>
              <a:t>Vendor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Winds Interactive (</a:t>
            </a:r>
            <a:r>
              <a:rPr lang="en-US" dirty="0" err="1" smtClean="0"/>
              <a:t>FWi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Denver-based</a:t>
            </a:r>
          </a:p>
          <a:p>
            <a:pPr lvl="1"/>
            <a:r>
              <a:rPr lang="en-US" dirty="0" smtClean="0"/>
              <a:t>Started </a:t>
            </a:r>
            <a:r>
              <a:rPr lang="en-US" dirty="0"/>
              <a:t>in 2005</a:t>
            </a:r>
          </a:p>
          <a:p>
            <a:pPr lvl="1"/>
            <a:r>
              <a:rPr lang="en-US" dirty="0" smtClean="0"/>
              <a:t>4700 </a:t>
            </a:r>
            <a:r>
              <a:rPr lang="en-US" dirty="0"/>
              <a:t>clients, 300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Interactive </a:t>
            </a:r>
            <a:r>
              <a:rPr lang="en-US" dirty="0"/>
              <a:t>signage in hotels, retail stores, airports, cruise ships, casinos, museums, and </a:t>
            </a:r>
            <a:r>
              <a:rPr lang="en-US" dirty="0" smtClean="0"/>
              <a:t>government buildings </a:t>
            </a:r>
            <a:r>
              <a:rPr lang="en-US" dirty="0"/>
              <a:t>around the world.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6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977" cy="1143000"/>
          </a:xfrm>
        </p:spPr>
        <p:txBody>
          <a:bodyPr/>
          <a:lstStyle/>
          <a:p>
            <a:r>
              <a:rPr lang="en-US" dirty="0" smtClean="0"/>
              <a:t>Project Team </a:t>
            </a:r>
            <a:br>
              <a:rPr lang="en-US" dirty="0" smtClean="0"/>
            </a:br>
            <a:r>
              <a:rPr lang="en-US" sz="3200" dirty="0" smtClean="0"/>
              <a:t>Interagency Kansas Team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7215" cy="4115360"/>
          </a:xfrm>
        </p:spPr>
        <p:txBody>
          <a:bodyPr/>
          <a:lstStyle/>
          <a:p>
            <a:r>
              <a:rPr lang="en-US" dirty="0" smtClean="0"/>
              <a:t>KSHS</a:t>
            </a:r>
          </a:p>
          <a:p>
            <a:pPr lvl="1"/>
            <a:r>
              <a:rPr lang="en-US" sz="2000" dirty="0" smtClean="0"/>
              <a:t>Mary Madden</a:t>
            </a:r>
          </a:p>
          <a:p>
            <a:pPr lvl="1"/>
            <a:r>
              <a:rPr lang="en-US" sz="2000" dirty="0"/>
              <a:t>Matt Veatch</a:t>
            </a:r>
          </a:p>
          <a:p>
            <a:pPr lvl="1"/>
            <a:r>
              <a:rPr lang="en-US" sz="2000" dirty="0" smtClean="0"/>
              <a:t>Jesse </a:t>
            </a:r>
            <a:r>
              <a:rPr lang="en-US" sz="2000" dirty="0" err="1" smtClean="0"/>
              <a:t>DeGarmo</a:t>
            </a:r>
            <a:endParaRPr lang="en-US" sz="2000" dirty="0" smtClean="0"/>
          </a:p>
          <a:p>
            <a:pPr lvl="1"/>
            <a:r>
              <a:rPr lang="en-US" sz="2000" dirty="0" smtClean="0"/>
              <a:t>Jennie Chinn</a:t>
            </a:r>
          </a:p>
          <a:p>
            <a:pPr lvl="1"/>
            <a:r>
              <a:rPr lang="en-US" sz="2000" dirty="0" smtClean="0"/>
              <a:t>Craig Dannenberg</a:t>
            </a:r>
          </a:p>
          <a:p>
            <a:pPr lvl="1"/>
            <a:r>
              <a:rPr lang="en-US" sz="2000" dirty="0" smtClean="0"/>
              <a:t>Bobbie </a:t>
            </a:r>
            <a:r>
              <a:rPr lang="en-US" sz="2000" dirty="0" err="1" smtClean="0"/>
              <a:t>Athon</a:t>
            </a:r>
            <a:endParaRPr lang="en-US" sz="2000" dirty="0" smtClean="0"/>
          </a:p>
          <a:p>
            <a:pPr lvl="1"/>
            <a:r>
              <a:rPr lang="en-US" sz="2000" dirty="0" smtClean="0"/>
              <a:t>Linda Park</a:t>
            </a:r>
          </a:p>
          <a:p>
            <a:pPr lvl="1"/>
            <a:r>
              <a:rPr lang="en-US" sz="2000" dirty="0" smtClean="0"/>
              <a:t>Andrea Burt</a:t>
            </a:r>
            <a:r>
              <a:rPr lang="en-US" sz="2400" dirty="0" smtClean="0"/>
              <a:t>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7216" cy="4115360"/>
          </a:xfrm>
        </p:spPr>
        <p:txBody>
          <a:bodyPr/>
          <a:lstStyle/>
          <a:p>
            <a:r>
              <a:rPr lang="en-US" sz="2200" dirty="0"/>
              <a:t>Barry </a:t>
            </a:r>
            <a:r>
              <a:rPr lang="en-US" sz="2200" dirty="0" err="1"/>
              <a:t>Greis</a:t>
            </a:r>
            <a:r>
              <a:rPr lang="en-US" sz="2200" dirty="0"/>
              <a:t>, Statehouse Architect</a:t>
            </a:r>
          </a:p>
          <a:p>
            <a:r>
              <a:rPr lang="en-US" sz="2200" dirty="0" smtClean="0"/>
              <a:t>Terri </a:t>
            </a:r>
            <a:r>
              <a:rPr lang="en-US" sz="2200" dirty="0"/>
              <a:t>Clark, Legislative Computing Services</a:t>
            </a:r>
          </a:p>
          <a:p>
            <a:r>
              <a:rPr lang="en-US" sz="2200" dirty="0" smtClean="0"/>
              <a:t>Roderick </a:t>
            </a:r>
            <a:r>
              <a:rPr lang="en-US" sz="2200" dirty="0"/>
              <a:t>Patton, Legislature</a:t>
            </a:r>
          </a:p>
          <a:p>
            <a:r>
              <a:rPr lang="en-US" sz="2200" dirty="0" smtClean="0"/>
              <a:t>Todd </a:t>
            </a:r>
            <a:r>
              <a:rPr lang="en-US" sz="2200" dirty="0" err="1"/>
              <a:t>Fertig</a:t>
            </a:r>
            <a:r>
              <a:rPr lang="en-US" sz="2200" dirty="0"/>
              <a:t>, </a:t>
            </a:r>
            <a:r>
              <a:rPr lang="en-US" sz="2200" dirty="0" err="1" smtClean="0"/>
              <a:t>DoA</a:t>
            </a:r>
            <a:endParaRPr lang="en-US" sz="2200" dirty="0" smtClean="0"/>
          </a:p>
          <a:p>
            <a:r>
              <a:rPr lang="en-US" sz="2200" dirty="0" smtClean="0"/>
              <a:t>Consultants</a:t>
            </a:r>
          </a:p>
          <a:p>
            <a:pPr lvl="1"/>
            <a:r>
              <a:rPr lang="en-US" sz="2000" dirty="0" smtClean="0"/>
              <a:t>Cole Robison, OITS</a:t>
            </a:r>
          </a:p>
          <a:p>
            <a:pPr lvl="1"/>
            <a:r>
              <a:rPr lang="en-US" sz="2000" dirty="0" smtClean="0"/>
              <a:t>Anthony </a:t>
            </a:r>
            <a:r>
              <a:rPr lang="en-US" sz="2000" dirty="0" err="1" smtClean="0"/>
              <a:t>Fadale</a:t>
            </a:r>
            <a:r>
              <a:rPr lang="en-US" sz="2000" dirty="0" smtClean="0"/>
              <a:t>, DCF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Deliverables: Hardware</a:t>
            </a:r>
            <a:endParaRPr lang="en-US" dirty="0">
              <a:solidFill>
                <a:srgbClr val="3E1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free-standing 48-inch multi-touch displays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Nuc</a:t>
            </a:r>
            <a:r>
              <a:rPr lang="en-US" dirty="0" smtClean="0"/>
              <a:t> Mini PCs</a:t>
            </a:r>
          </a:p>
          <a:p>
            <a:r>
              <a:rPr lang="en-US" dirty="0" err="1" smtClean="0"/>
              <a:t>SonicBeam</a:t>
            </a:r>
            <a:r>
              <a:rPr lang="en-US" dirty="0" smtClean="0"/>
              <a:t> speakers (12”)</a:t>
            </a:r>
          </a:p>
          <a:p>
            <a:r>
              <a:rPr lang="en-US" dirty="0" smtClean="0"/>
              <a:t>Custom-designed, wheelchair accessible enclosure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0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1F00"/>
                </a:solidFill>
              </a:rPr>
              <a:t>Deliverables: Software</a:t>
            </a:r>
            <a:endParaRPr lang="en-US" dirty="0">
              <a:solidFill>
                <a:srgbClr val="3E1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93" t="13534" b="24744"/>
          <a:stretch/>
        </p:blipFill>
        <p:spPr bwMode="auto">
          <a:xfrm>
            <a:off x="1371600" y="1600200"/>
            <a:ext cx="6449822" cy="3573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8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h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kshs</Template>
  <TotalTime>3096</TotalTime>
  <Words>699</Words>
  <Application>Microsoft Office PowerPoint</Application>
  <PresentationFormat>On-screen Show (4:3)</PresentationFormat>
  <Paragraphs>133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kshs</vt:lpstr>
      <vt:lpstr>Capitol Visitors Center Kiosks Project</vt:lpstr>
      <vt:lpstr>Overview</vt:lpstr>
      <vt:lpstr>Capitol Visitors Center </vt:lpstr>
      <vt:lpstr>Why Interactive Kiosks?</vt:lpstr>
      <vt:lpstr>INK Grant</vt:lpstr>
      <vt:lpstr>Project Team  Vendor</vt:lpstr>
      <vt:lpstr>Project Team  Interagency Kansas Team</vt:lpstr>
      <vt:lpstr>Deliverables: Hardware</vt:lpstr>
      <vt:lpstr>Deliverables: Software</vt:lpstr>
      <vt:lpstr>Find Your Legislator</vt:lpstr>
      <vt:lpstr>Find Your Legislator</vt:lpstr>
      <vt:lpstr>Find Your Legislator</vt:lpstr>
      <vt:lpstr>Find Your Legislator</vt:lpstr>
      <vt:lpstr>Find Your Legislator</vt:lpstr>
      <vt:lpstr>Capitol Directory</vt:lpstr>
      <vt:lpstr>Highlights Tour</vt:lpstr>
      <vt:lpstr>Calendar</vt:lpstr>
      <vt:lpstr>FAQ</vt:lpstr>
      <vt:lpstr>Accessibility</vt:lpstr>
      <vt:lpstr>Accessibility</vt:lpstr>
      <vt:lpstr>Accessibility</vt:lpstr>
      <vt:lpstr>Accessibility</vt:lpstr>
      <vt:lpstr>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Veatch</dc:creator>
  <cp:lastModifiedBy>Matt Veatch</cp:lastModifiedBy>
  <cp:revision>263</cp:revision>
  <cp:lastPrinted>2011-10-27T17:39:18Z</cp:lastPrinted>
  <dcterms:created xsi:type="dcterms:W3CDTF">2007-06-04T21:26:52Z</dcterms:created>
  <dcterms:modified xsi:type="dcterms:W3CDTF">2015-04-14T18:11:30Z</dcterms:modified>
</cp:coreProperties>
</file>